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9"/>
  </p:notesMasterIdLst>
  <p:sldIdLst>
    <p:sldId id="256" r:id="rId3"/>
    <p:sldId id="295" r:id="rId4"/>
    <p:sldId id="293" r:id="rId5"/>
    <p:sldId id="296" r:id="rId6"/>
    <p:sldId id="257" r:id="rId7"/>
    <p:sldId id="297" r:id="rId8"/>
    <p:sldId id="298" r:id="rId9"/>
    <p:sldId id="299" r:id="rId10"/>
    <p:sldId id="300" r:id="rId11"/>
    <p:sldId id="301" r:id="rId12"/>
    <p:sldId id="311" r:id="rId13"/>
    <p:sldId id="312" r:id="rId14"/>
    <p:sldId id="313" r:id="rId15"/>
    <p:sldId id="314" r:id="rId16"/>
    <p:sldId id="315" r:id="rId17"/>
    <p:sldId id="316" r:id="rId18"/>
    <p:sldId id="317" r:id="rId19"/>
    <p:sldId id="302" r:id="rId20"/>
    <p:sldId id="303" r:id="rId21"/>
    <p:sldId id="304" r:id="rId22"/>
    <p:sldId id="305" r:id="rId23"/>
    <p:sldId id="260" r:id="rId24"/>
    <p:sldId id="318" r:id="rId25"/>
    <p:sldId id="319" r:id="rId26"/>
    <p:sldId id="320" r:id="rId27"/>
    <p:sldId id="268"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Wingdings 3" panose="05040102010807070707" pitchFamily="18" charset="2"/>
      <p:regular r:id="rId34"/>
    </p:embeddedFont>
    <p:embeddedFont>
      <p:font typeface="Helvetica Neue" panose="020B0604020202020204" charset="0"/>
      <p:regular r:id="rId35"/>
      <p:bold r:id="rId36"/>
      <p:italic r:id="rId37"/>
      <p:boldItalic r:id="rId38"/>
    </p:embeddedFont>
    <p:embeddedFont>
      <p:font typeface="Century Gothic" panose="020B0502020202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6" autoAdjust="0"/>
    <p:restoredTop sz="92865" autoAdjust="0"/>
  </p:normalViewPr>
  <p:slideViewPr>
    <p:cSldViewPr snapToGrid="0">
      <p:cViewPr varScale="1">
        <p:scale>
          <a:sx n="82" d="100"/>
          <a:sy n="82" d="100"/>
        </p:scale>
        <p:origin x="134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extLst>
      <p:ext uri="{BB962C8B-B14F-4D97-AF65-F5344CB8AC3E}">
        <p14:creationId xmlns:p14="http://schemas.microsoft.com/office/powerpoint/2010/main" val="18776179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 name="Google Shape;5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rgbClr val="000000"/>
              </a:buClr>
              <a:buSzPts val="1700"/>
              <a:buFont typeface="Arial"/>
              <a:buNone/>
            </a:pPr>
            <a:endParaRPr dirty="0"/>
          </a:p>
        </p:txBody>
      </p:sp>
    </p:spTree>
    <p:extLst>
      <p:ext uri="{BB962C8B-B14F-4D97-AF65-F5344CB8AC3E}">
        <p14:creationId xmlns:p14="http://schemas.microsoft.com/office/powerpoint/2010/main" val="26201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right answer to this question but you should know that what you believe about error is likely to affect how you handle it.</a:t>
            </a:r>
          </a:p>
          <a:p>
            <a:r>
              <a:rPr lang="en-US" dirty="0" smtClean="0"/>
              <a:t>View 1: is often held by those who believe that learning a language is mostly about forming good habits and, through lots of practice and repetition, we can get to the point where we are producing correct language automatically, almost without thinking.</a:t>
            </a:r>
          </a:p>
          <a:p>
            <a:r>
              <a:rPr lang="en-US" dirty="0" smtClean="0"/>
              <a:t>View 2: is often held by those who see language learning as a process of thought: learning by testing hypotheses, adjusting our theories, comparing what we say with what we hear and noticing gaps in knowledge for ourselves.  For these people, errors are seen as developmental.</a:t>
            </a:r>
          </a:p>
          <a:p>
            <a:r>
              <a:rPr lang="en-US" dirty="0" smtClean="0"/>
              <a:t>These are very different ways of seeing the process.</a:t>
            </a:r>
          </a:p>
          <a:p>
            <a:endParaRPr lang="en-US" dirty="0"/>
          </a:p>
        </p:txBody>
      </p:sp>
    </p:spTree>
    <p:extLst>
      <p:ext uri="{BB962C8B-B14F-4D97-AF65-F5344CB8AC3E}">
        <p14:creationId xmlns:p14="http://schemas.microsoft.com/office/powerpoint/2010/main" val="372165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 name="Google Shape;89;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dirty="0"/>
              <a:t>Main room wrap up and reflection- here is what I noted from my imaginary </a:t>
            </a:r>
            <a:r>
              <a:rPr lang="en-US" sz="2000" dirty="0" err="1"/>
              <a:t>ss</a:t>
            </a:r>
            <a:r>
              <a:rPr lang="en-US" sz="2000" dirty="0"/>
              <a:t> doing that task. </a:t>
            </a:r>
            <a:br>
              <a:rPr lang="en-US" sz="2000" dirty="0"/>
            </a:br>
            <a:r>
              <a:rPr lang="en-US" sz="2000" dirty="0"/>
              <a:t>Rationale for EC and FB:</a:t>
            </a:r>
            <a:endParaRPr sz="2000" dirty="0"/>
          </a:p>
          <a:p>
            <a:pPr marL="0" lvl="0" indent="0" algn="l" rtl="0">
              <a:spcBef>
                <a:spcPts val="0"/>
              </a:spcBef>
              <a:spcAft>
                <a:spcPts val="0"/>
              </a:spcAft>
              <a:buNone/>
            </a:pPr>
            <a:r>
              <a:rPr lang="en-US" sz="2000" dirty="0"/>
              <a:t>What type of errors did I note? Errors v slips, relevance to </a:t>
            </a:r>
            <a:r>
              <a:rPr lang="en-US" sz="2000" dirty="0" err="1"/>
              <a:t>comm</a:t>
            </a:r>
            <a:r>
              <a:rPr lang="en-US" sz="2000" dirty="0"/>
              <a:t> task, room for improvement and working on </a:t>
            </a:r>
            <a:r>
              <a:rPr lang="en-US" sz="2000" dirty="0" err="1"/>
              <a:t>lang</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p:txBody>
      </p:sp>
    </p:spTree>
    <p:extLst>
      <p:ext uri="{BB962C8B-B14F-4D97-AF65-F5344CB8AC3E}">
        <p14:creationId xmlns:p14="http://schemas.microsoft.com/office/powerpoint/2010/main" val="310305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 name="Google Shape;6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rgbClr val="000000"/>
              </a:buClr>
              <a:buSzPts val="1900"/>
              <a:buFont typeface="Arial"/>
              <a:buChar char="●"/>
            </a:pPr>
            <a:endParaRPr dirty="0"/>
          </a:p>
        </p:txBody>
      </p:sp>
    </p:spTree>
    <p:extLst>
      <p:ext uri="{BB962C8B-B14F-4D97-AF65-F5344CB8AC3E}">
        <p14:creationId xmlns:p14="http://schemas.microsoft.com/office/powerpoint/2010/main" val="158713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Explicit correction with metalinguistic information more effective (Ellis et al, 2006) </a:t>
            </a:r>
          </a:p>
          <a:p>
            <a:endParaRPr lang="en-US" dirty="0"/>
          </a:p>
        </p:txBody>
      </p:sp>
    </p:spTree>
    <p:extLst>
      <p:ext uri="{BB962C8B-B14F-4D97-AF65-F5344CB8AC3E}">
        <p14:creationId xmlns:p14="http://schemas.microsoft.com/office/powerpoint/2010/main" val="389399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538594" lvl="0" indent="-379845" algn="l" rtl="0">
              <a:spcBef>
                <a:spcPts val="0"/>
              </a:spcBef>
              <a:spcAft>
                <a:spcPts val="0"/>
              </a:spcAft>
              <a:buClr>
                <a:srgbClr val="000000"/>
              </a:buClr>
              <a:buSzPts val="2000"/>
              <a:buFont typeface="Arial"/>
              <a:buChar char="●"/>
            </a:pPr>
            <a:endParaRPr dirty="0"/>
          </a:p>
        </p:txBody>
      </p:sp>
    </p:spTree>
    <p:extLst>
      <p:ext uri="{BB962C8B-B14F-4D97-AF65-F5344CB8AC3E}">
        <p14:creationId xmlns:p14="http://schemas.microsoft.com/office/powerpoint/2010/main" val="388395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779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22860" y="6404313"/>
            <a:ext cx="263941" cy="269199"/>
          </a:xfrm>
          <a:prstGeom prst="rect">
            <a:avLst/>
          </a:prstGeom>
          <a:noFill/>
          <a:ln>
            <a:noFill/>
          </a:ln>
        </p:spPr>
        <p:txBody>
          <a:bodyPr spcFirstLastPara="1" wrap="square" lIns="45675" tIns="45675" rIns="45675" bIns="45675"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274638"/>
            <a:ext cx="8229600" cy="1143001"/>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0" name="Google Shape;50;p11"/>
          <p:cNvSpPr txBox="1">
            <a:spLocks noGrp="1"/>
          </p:cNvSpPr>
          <p:nvPr>
            <p:ph type="body" idx="1"/>
          </p:nvPr>
        </p:nvSpPr>
        <p:spPr>
          <a:xfrm rot="5400000">
            <a:off x="2309017" y="-251619"/>
            <a:ext cx="4525965" cy="8229601"/>
          </a:xfrm>
          <a:prstGeom prst="rect">
            <a:avLst/>
          </a:prstGeom>
          <a:noFill/>
          <a:ln>
            <a:noFill/>
          </a:ln>
        </p:spPr>
        <p:txBody>
          <a:bodyPr spcFirstLastPara="1" wrap="square" lIns="91400" tIns="91400" rIns="91400" bIns="91400" anchor="t" anchorCtr="0">
            <a:noAutofit/>
          </a:bodyPr>
          <a:lstStyle>
            <a:lvl1pPr marL="457200" lvl="0" indent="-431800" algn="l">
              <a:lnSpc>
                <a:spcPct val="100000"/>
              </a:lnSpc>
              <a:spcBef>
                <a:spcPts val="600"/>
              </a:spcBef>
              <a:spcAft>
                <a:spcPts val="0"/>
              </a:spcAft>
              <a:buSzPts val="3200"/>
              <a:buChar char="•"/>
              <a:defRPr/>
            </a:lvl1pPr>
            <a:lvl2pPr marL="914400" lvl="1" indent="-431800" algn="l">
              <a:lnSpc>
                <a:spcPct val="100000"/>
              </a:lnSpc>
              <a:spcBef>
                <a:spcPts val="600"/>
              </a:spcBef>
              <a:spcAft>
                <a:spcPts val="0"/>
              </a:spcAft>
              <a:buSzPts val="3200"/>
              <a:buChar char="–"/>
              <a:defRPr/>
            </a:lvl2pPr>
            <a:lvl3pPr marL="1371600" lvl="2" indent="-431800" algn="l">
              <a:lnSpc>
                <a:spcPct val="100000"/>
              </a:lnSpc>
              <a:spcBef>
                <a:spcPts val="600"/>
              </a:spcBef>
              <a:spcAft>
                <a:spcPts val="0"/>
              </a:spcAft>
              <a:buSzPts val="3200"/>
              <a:buChar char="•"/>
              <a:defRPr/>
            </a:lvl3pPr>
            <a:lvl4pPr marL="1828800" lvl="3" indent="-431800" algn="l">
              <a:lnSpc>
                <a:spcPct val="100000"/>
              </a:lnSpc>
              <a:spcBef>
                <a:spcPts val="600"/>
              </a:spcBef>
              <a:spcAft>
                <a:spcPts val="0"/>
              </a:spcAft>
              <a:buSzPts val="3200"/>
              <a:buChar char="–"/>
              <a:defRPr/>
            </a:lvl4pPr>
            <a:lvl5pPr marL="2286000" lvl="4" indent="-431800" algn="l">
              <a:lnSpc>
                <a:spcPct val="100000"/>
              </a:lnSpc>
              <a:spcBef>
                <a:spcPts val="600"/>
              </a:spcBef>
              <a:spcAft>
                <a:spcPts val="0"/>
              </a:spcAft>
              <a:buSzPts val="3200"/>
              <a:buChar char="»"/>
              <a:defRPr/>
            </a:lvl5pPr>
            <a:lvl6pPr marL="2743200" lvl="5" indent="-431800" algn="l">
              <a:lnSpc>
                <a:spcPct val="100000"/>
              </a:lnSpc>
              <a:spcBef>
                <a:spcPts val="600"/>
              </a:spcBef>
              <a:spcAft>
                <a:spcPts val="0"/>
              </a:spcAft>
              <a:buSzPts val="3200"/>
              <a:buChar char="•"/>
              <a:defRPr/>
            </a:lvl6pPr>
            <a:lvl7pPr marL="3200400" lvl="6" indent="-431800" algn="l">
              <a:lnSpc>
                <a:spcPct val="100000"/>
              </a:lnSpc>
              <a:spcBef>
                <a:spcPts val="600"/>
              </a:spcBef>
              <a:spcAft>
                <a:spcPts val="0"/>
              </a:spcAft>
              <a:buSzPts val="3200"/>
              <a:buChar char="•"/>
              <a:defRPr/>
            </a:lvl7pPr>
            <a:lvl8pPr marL="3657600" lvl="7" indent="-431800" algn="l">
              <a:lnSpc>
                <a:spcPct val="100000"/>
              </a:lnSpc>
              <a:spcBef>
                <a:spcPts val="600"/>
              </a:spcBef>
              <a:spcAft>
                <a:spcPts val="0"/>
              </a:spcAft>
              <a:buSzPts val="3200"/>
              <a:buChar char="•"/>
              <a:defRPr/>
            </a:lvl8pPr>
            <a:lvl9pPr marL="4114800" lvl="8" indent="-431800" algn="l">
              <a:lnSpc>
                <a:spcPct val="100000"/>
              </a:lnSpc>
              <a:spcBef>
                <a:spcPts val="600"/>
              </a:spcBef>
              <a:spcAft>
                <a:spcPts val="0"/>
              </a:spcAft>
              <a:buSzPts val="3200"/>
              <a:buChar char="•"/>
              <a:defRPr/>
            </a:lvl9pPr>
          </a:lstStyle>
          <a:p>
            <a:endParaRPr/>
          </a:p>
        </p:txBody>
      </p:sp>
      <p:sp>
        <p:nvSpPr>
          <p:cNvPr id="51" name="Google Shape;51;p11"/>
          <p:cNvSpPr txBox="1">
            <a:spLocks noGrp="1"/>
          </p:cNvSpPr>
          <p:nvPr>
            <p:ph type="sldNum" idx="12"/>
          </p:nvPr>
        </p:nvSpPr>
        <p:spPr>
          <a:xfrm>
            <a:off x="8422860" y="6404313"/>
            <a:ext cx="263941" cy="269199"/>
          </a:xfrm>
          <a:prstGeom prst="rect">
            <a:avLst/>
          </a:prstGeom>
          <a:noFill/>
          <a:ln>
            <a:noFill/>
          </a:ln>
        </p:spPr>
        <p:txBody>
          <a:bodyPr spcFirstLastPara="1" wrap="square" lIns="45675" tIns="45675" rIns="45675" bIns="45675"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52"/>
        <p:cNvGrpSpPr/>
        <p:nvPr/>
      </p:nvGrpSpPr>
      <p:grpSpPr>
        <a:xfrm>
          <a:off x="0" y="0"/>
          <a:ext cx="0" cy="0"/>
          <a:chOff x="0" y="0"/>
          <a:chExt cx="0" cy="0"/>
        </a:xfrm>
      </p:grpSpPr>
      <p:sp>
        <p:nvSpPr>
          <p:cNvPr id="53" name="Google Shape;53;p12"/>
          <p:cNvSpPr txBox="1">
            <a:spLocks noGrp="1"/>
          </p:cNvSpPr>
          <p:nvPr>
            <p:ph type="title"/>
          </p:nvPr>
        </p:nvSpPr>
        <p:spPr>
          <a:xfrm rot="5400000">
            <a:off x="4732337" y="2171700"/>
            <a:ext cx="5851527" cy="20574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4" name="Google Shape;54;p12"/>
          <p:cNvSpPr txBox="1">
            <a:spLocks noGrp="1"/>
          </p:cNvSpPr>
          <p:nvPr>
            <p:ph type="body" idx="1"/>
          </p:nvPr>
        </p:nvSpPr>
        <p:spPr>
          <a:xfrm rot="5400000">
            <a:off x="541337" y="190501"/>
            <a:ext cx="5851527" cy="6019802"/>
          </a:xfrm>
          <a:prstGeom prst="rect">
            <a:avLst/>
          </a:prstGeom>
          <a:noFill/>
          <a:ln>
            <a:noFill/>
          </a:ln>
        </p:spPr>
        <p:txBody>
          <a:bodyPr spcFirstLastPara="1" wrap="square" lIns="91400" tIns="91400" rIns="91400" bIns="91400" anchor="t" anchorCtr="0">
            <a:noAutofit/>
          </a:bodyPr>
          <a:lstStyle>
            <a:lvl1pPr marL="457200" lvl="0" indent="-431800" algn="l">
              <a:lnSpc>
                <a:spcPct val="100000"/>
              </a:lnSpc>
              <a:spcBef>
                <a:spcPts val="600"/>
              </a:spcBef>
              <a:spcAft>
                <a:spcPts val="0"/>
              </a:spcAft>
              <a:buSzPts val="3200"/>
              <a:buChar char="•"/>
              <a:defRPr/>
            </a:lvl1pPr>
            <a:lvl2pPr marL="914400" lvl="1" indent="-431800" algn="l">
              <a:lnSpc>
                <a:spcPct val="100000"/>
              </a:lnSpc>
              <a:spcBef>
                <a:spcPts val="600"/>
              </a:spcBef>
              <a:spcAft>
                <a:spcPts val="0"/>
              </a:spcAft>
              <a:buSzPts val="3200"/>
              <a:buChar char="–"/>
              <a:defRPr/>
            </a:lvl2pPr>
            <a:lvl3pPr marL="1371600" lvl="2" indent="-431800" algn="l">
              <a:lnSpc>
                <a:spcPct val="100000"/>
              </a:lnSpc>
              <a:spcBef>
                <a:spcPts val="600"/>
              </a:spcBef>
              <a:spcAft>
                <a:spcPts val="0"/>
              </a:spcAft>
              <a:buSzPts val="3200"/>
              <a:buChar char="•"/>
              <a:defRPr/>
            </a:lvl3pPr>
            <a:lvl4pPr marL="1828800" lvl="3" indent="-431800" algn="l">
              <a:lnSpc>
                <a:spcPct val="100000"/>
              </a:lnSpc>
              <a:spcBef>
                <a:spcPts val="600"/>
              </a:spcBef>
              <a:spcAft>
                <a:spcPts val="0"/>
              </a:spcAft>
              <a:buSzPts val="3200"/>
              <a:buChar char="–"/>
              <a:defRPr/>
            </a:lvl4pPr>
            <a:lvl5pPr marL="2286000" lvl="4" indent="-431800" algn="l">
              <a:lnSpc>
                <a:spcPct val="100000"/>
              </a:lnSpc>
              <a:spcBef>
                <a:spcPts val="600"/>
              </a:spcBef>
              <a:spcAft>
                <a:spcPts val="0"/>
              </a:spcAft>
              <a:buSzPts val="3200"/>
              <a:buChar char="»"/>
              <a:defRPr/>
            </a:lvl5pPr>
            <a:lvl6pPr marL="2743200" lvl="5" indent="-431800" algn="l">
              <a:lnSpc>
                <a:spcPct val="100000"/>
              </a:lnSpc>
              <a:spcBef>
                <a:spcPts val="600"/>
              </a:spcBef>
              <a:spcAft>
                <a:spcPts val="0"/>
              </a:spcAft>
              <a:buSzPts val="3200"/>
              <a:buChar char="•"/>
              <a:defRPr/>
            </a:lvl6pPr>
            <a:lvl7pPr marL="3200400" lvl="6" indent="-431800" algn="l">
              <a:lnSpc>
                <a:spcPct val="100000"/>
              </a:lnSpc>
              <a:spcBef>
                <a:spcPts val="600"/>
              </a:spcBef>
              <a:spcAft>
                <a:spcPts val="0"/>
              </a:spcAft>
              <a:buSzPts val="3200"/>
              <a:buChar char="•"/>
              <a:defRPr/>
            </a:lvl7pPr>
            <a:lvl8pPr marL="3657600" lvl="7" indent="-431800" algn="l">
              <a:lnSpc>
                <a:spcPct val="100000"/>
              </a:lnSpc>
              <a:spcBef>
                <a:spcPts val="600"/>
              </a:spcBef>
              <a:spcAft>
                <a:spcPts val="0"/>
              </a:spcAft>
              <a:buSzPts val="3200"/>
              <a:buChar char="•"/>
              <a:defRPr/>
            </a:lvl8pPr>
            <a:lvl9pPr marL="4114800" lvl="8" indent="-431800" algn="l">
              <a:lnSpc>
                <a:spcPct val="100000"/>
              </a:lnSpc>
              <a:spcBef>
                <a:spcPts val="600"/>
              </a:spcBef>
              <a:spcAft>
                <a:spcPts val="0"/>
              </a:spcAft>
              <a:buSzPts val="3200"/>
              <a:buChar char="•"/>
              <a:defRPr/>
            </a:lvl9pPr>
          </a:lstStyle>
          <a:p>
            <a:endParaRPr/>
          </a:p>
        </p:txBody>
      </p:sp>
      <p:sp>
        <p:nvSpPr>
          <p:cNvPr id="55" name="Google Shape;55;p12"/>
          <p:cNvSpPr txBox="1">
            <a:spLocks noGrp="1"/>
          </p:cNvSpPr>
          <p:nvPr>
            <p:ph type="sldNum" idx="12"/>
          </p:nvPr>
        </p:nvSpPr>
        <p:spPr>
          <a:xfrm>
            <a:off x="8422860" y="6404313"/>
            <a:ext cx="263941" cy="269199"/>
          </a:xfrm>
          <a:prstGeom prst="rect">
            <a:avLst/>
          </a:prstGeom>
          <a:noFill/>
          <a:ln>
            <a:noFill/>
          </a:ln>
        </p:spPr>
        <p:txBody>
          <a:bodyPr spcFirstLastPara="1" wrap="square" lIns="45675" tIns="45675" rIns="45675" bIns="45675"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42007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87859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43376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51114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92100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87076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02667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6830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85800" y="2130425"/>
            <a:ext cx="7772400" cy="1470025"/>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3"/>
          <p:cNvSpPr txBox="1">
            <a:spLocks noGrp="1"/>
          </p:cNvSpPr>
          <p:nvPr>
            <p:ph type="body" idx="1"/>
          </p:nvPr>
        </p:nvSpPr>
        <p:spPr>
          <a:xfrm>
            <a:off x="1371600" y="3886200"/>
            <a:ext cx="6400800" cy="1752600"/>
          </a:xfrm>
          <a:prstGeom prst="rect">
            <a:avLst/>
          </a:prstGeom>
          <a:noFill/>
          <a:ln>
            <a:noFill/>
          </a:ln>
        </p:spPr>
        <p:txBody>
          <a:bodyPr spcFirstLastPara="1" wrap="square" lIns="91400" tIns="91400" rIns="91400" bIns="91400" anchor="t" anchorCtr="0">
            <a:noAutofit/>
          </a:bodyPr>
          <a:lstStyle>
            <a:lvl1pPr marL="457200" lvl="0" indent="-228600" algn="ctr">
              <a:lnSpc>
                <a:spcPct val="100000"/>
              </a:lnSpc>
              <a:spcBef>
                <a:spcPts val="6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6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6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6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600"/>
              </a:spcBef>
              <a:spcAft>
                <a:spcPts val="0"/>
              </a:spcAft>
              <a:buClr>
                <a:srgbClr val="888888"/>
              </a:buClr>
              <a:buSzPts val="3200"/>
              <a:buFont typeface="Calibri"/>
              <a:buNone/>
              <a:defRPr>
                <a:solidFill>
                  <a:srgbClr val="888888"/>
                </a:solidFill>
              </a:defRPr>
            </a:lvl5pPr>
            <a:lvl6pPr marL="2743200" lvl="5" indent="-431800" algn="l">
              <a:lnSpc>
                <a:spcPct val="100000"/>
              </a:lnSpc>
              <a:spcBef>
                <a:spcPts val="600"/>
              </a:spcBef>
              <a:spcAft>
                <a:spcPts val="0"/>
              </a:spcAft>
              <a:buSzPts val="3200"/>
              <a:buChar char="•"/>
              <a:defRPr/>
            </a:lvl6pPr>
            <a:lvl7pPr marL="3200400" lvl="6" indent="-431800" algn="l">
              <a:lnSpc>
                <a:spcPct val="100000"/>
              </a:lnSpc>
              <a:spcBef>
                <a:spcPts val="600"/>
              </a:spcBef>
              <a:spcAft>
                <a:spcPts val="0"/>
              </a:spcAft>
              <a:buSzPts val="3200"/>
              <a:buChar char="•"/>
              <a:defRPr/>
            </a:lvl7pPr>
            <a:lvl8pPr marL="3657600" lvl="7" indent="-431800" algn="l">
              <a:lnSpc>
                <a:spcPct val="100000"/>
              </a:lnSpc>
              <a:spcBef>
                <a:spcPts val="600"/>
              </a:spcBef>
              <a:spcAft>
                <a:spcPts val="0"/>
              </a:spcAft>
              <a:buSzPts val="3200"/>
              <a:buChar char="•"/>
              <a:defRPr/>
            </a:lvl8pPr>
            <a:lvl9pPr marL="4114800" lvl="8" indent="-431800" algn="l">
              <a:lnSpc>
                <a:spcPct val="100000"/>
              </a:lnSpc>
              <a:spcBef>
                <a:spcPts val="600"/>
              </a:spcBef>
              <a:spcAft>
                <a:spcPts val="0"/>
              </a:spcAft>
              <a:buSzPts val="3200"/>
              <a:buChar char="•"/>
              <a:defRPr/>
            </a:lvl9pPr>
          </a:lstStyle>
          <a:p>
            <a:endParaRPr/>
          </a:p>
        </p:txBody>
      </p:sp>
      <p:sp>
        <p:nvSpPr>
          <p:cNvPr id="14" name="Google Shape;14;p3"/>
          <p:cNvSpPr txBox="1">
            <a:spLocks noGrp="1"/>
          </p:cNvSpPr>
          <p:nvPr>
            <p:ph type="sldNum" idx="12"/>
          </p:nvPr>
        </p:nvSpPr>
        <p:spPr>
          <a:xfrm>
            <a:off x="8422860" y="6404313"/>
            <a:ext cx="263941" cy="269199"/>
          </a:xfrm>
          <a:prstGeom prst="rect">
            <a:avLst/>
          </a:prstGeom>
          <a:noFill/>
          <a:ln>
            <a:noFill/>
          </a:ln>
        </p:spPr>
        <p:txBody>
          <a:bodyPr spcFirstLastPara="1" wrap="square" lIns="45675" tIns="45675" rIns="45675" bIns="45675"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21559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83406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3058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342900">
              <a:buClrTx/>
              <a:buFontTx/>
              <a:buNone/>
            </a:pPr>
            <a:r>
              <a:rPr lang="en-US" sz="9150" kern="1200" dirty="0">
                <a:solidFill>
                  <a:srgbClr val="1E5155">
                    <a:lumMod val="40000"/>
                    <a:lumOff val="60000"/>
                  </a:srgbClr>
                </a:solidFill>
              </a:rPr>
              <a:t>“</a:t>
            </a:r>
          </a:p>
        </p:txBody>
      </p:sp>
      <p:sp>
        <p:nvSpPr>
          <p:cNvPr id="15" name="TextBox 14"/>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342900">
              <a:buClrTx/>
              <a:buFontTx/>
              <a:buNone/>
            </a:pPr>
            <a:r>
              <a:rPr lang="en-US" sz="9150" kern="1200" dirty="0">
                <a:solidFill>
                  <a:srgbClr val="1E5155">
                    <a:lumMod val="40000"/>
                    <a:lumOff val="60000"/>
                  </a:srgbClr>
                </a:solidFill>
              </a:rPr>
              <a:t>”</a:t>
            </a:r>
          </a:p>
        </p:txBody>
      </p:sp>
    </p:spTree>
    <p:extLst>
      <p:ext uri="{BB962C8B-B14F-4D97-AF65-F5344CB8AC3E}">
        <p14:creationId xmlns:p14="http://schemas.microsoft.com/office/powerpoint/2010/main" val="3888165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87122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5732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22298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66285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7/13/2023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6990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57200" y="274638"/>
            <a:ext cx="8229600" cy="1143001"/>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7" name="Google Shape;17;p4"/>
          <p:cNvSpPr txBox="1">
            <a:spLocks noGrp="1"/>
          </p:cNvSpPr>
          <p:nvPr>
            <p:ph type="body" idx="1"/>
          </p:nvPr>
        </p:nvSpPr>
        <p:spPr>
          <a:xfrm>
            <a:off x="457200" y="1600200"/>
            <a:ext cx="8229600" cy="4525963"/>
          </a:xfrm>
          <a:prstGeom prst="rect">
            <a:avLst/>
          </a:prstGeom>
          <a:noFill/>
          <a:ln>
            <a:noFill/>
          </a:ln>
        </p:spPr>
        <p:txBody>
          <a:bodyPr spcFirstLastPara="1" wrap="square" lIns="91400" tIns="91400" rIns="91400" bIns="91400" anchor="t" anchorCtr="0">
            <a:noAutofit/>
          </a:bodyPr>
          <a:lstStyle>
            <a:lvl1pPr marL="457200" lvl="0" indent="-431800" algn="l">
              <a:lnSpc>
                <a:spcPct val="100000"/>
              </a:lnSpc>
              <a:spcBef>
                <a:spcPts val="600"/>
              </a:spcBef>
              <a:spcAft>
                <a:spcPts val="0"/>
              </a:spcAft>
              <a:buSzPts val="3200"/>
              <a:buChar char="•"/>
              <a:defRPr/>
            </a:lvl1pPr>
            <a:lvl2pPr marL="914400" lvl="1" indent="-431800" algn="l">
              <a:lnSpc>
                <a:spcPct val="100000"/>
              </a:lnSpc>
              <a:spcBef>
                <a:spcPts val="600"/>
              </a:spcBef>
              <a:spcAft>
                <a:spcPts val="0"/>
              </a:spcAft>
              <a:buSzPts val="3200"/>
              <a:buChar char="–"/>
              <a:defRPr/>
            </a:lvl2pPr>
            <a:lvl3pPr marL="1371600" lvl="2" indent="-431800" algn="l">
              <a:lnSpc>
                <a:spcPct val="100000"/>
              </a:lnSpc>
              <a:spcBef>
                <a:spcPts val="600"/>
              </a:spcBef>
              <a:spcAft>
                <a:spcPts val="0"/>
              </a:spcAft>
              <a:buSzPts val="3200"/>
              <a:buChar char="•"/>
              <a:defRPr/>
            </a:lvl3pPr>
            <a:lvl4pPr marL="1828800" lvl="3" indent="-431800" algn="l">
              <a:lnSpc>
                <a:spcPct val="100000"/>
              </a:lnSpc>
              <a:spcBef>
                <a:spcPts val="600"/>
              </a:spcBef>
              <a:spcAft>
                <a:spcPts val="0"/>
              </a:spcAft>
              <a:buSzPts val="3200"/>
              <a:buChar char="–"/>
              <a:defRPr/>
            </a:lvl4pPr>
            <a:lvl5pPr marL="2286000" lvl="4" indent="-431800" algn="l">
              <a:lnSpc>
                <a:spcPct val="100000"/>
              </a:lnSpc>
              <a:spcBef>
                <a:spcPts val="600"/>
              </a:spcBef>
              <a:spcAft>
                <a:spcPts val="0"/>
              </a:spcAft>
              <a:buSzPts val="3200"/>
              <a:buChar char="»"/>
              <a:defRPr/>
            </a:lvl5pPr>
            <a:lvl6pPr marL="2743200" lvl="5" indent="-431800" algn="l">
              <a:lnSpc>
                <a:spcPct val="100000"/>
              </a:lnSpc>
              <a:spcBef>
                <a:spcPts val="600"/>
              </a:spcBef>
              <a:spcAft>
                <a:spcPts val="0"/>
              </a:spcAft>
              <a:buSzPts val="3200"/>
              <a:buChar char="•"/>
              <a:defRPr/>
            </a:lvl6pPr>
            <a:lvl7pPr marL="3200400" lvl="6" indent="-431800" algn="l">
              <a:lnSpc>
                <a:spcPct val="100000"/>
              </a:lnSpc>
              <a:spcBef>
                <a:spcPts val="600"/>
              </a:spcBef>
              <a:spcAft>
                <a:spcPts val="0"/>
              </a:spcAft>
              <a:buSzPts val="3200"/>
              <a:buChar char="•"/>
              <a:defRPr/>
            </a:lvl7pPr>
            <a:lvl8pPr marL="3657600" lvl="7" indent="-431800" algn="l">
              <a:lnSpc>
                <a:spcPct val="100000"/>
              </a:lnSpc>
              <a:spcBef>
                <a:spcPts val="600"/>
              </a:spcBef>
              <a:spcAft>
                <a:spcPts val="0"/>
              </a:spcAft>
              <a:buSzPts val="3200"/>
              <a:buChar char="•"/>
              <a:defRPr/>
            </a:lvl8pPr>
            <a:lvl9pPr marL="4114800" lvl="8" indent="-431800" algn="l">
              <a:lnSpc>
                <a:spcPct val="100000"/>
              </a:lnSpc>
              <a:spcBef>
                <a:spcPts val="600"/>
              </a:spcBef>
              <a:spcAft>
                <a:spcPts val="0"/>
              </a:spcAft>
              <a:buSzPts val="3200"/>
              <a:buChar char="•"/>
              <a:defRPr/>
            </a:lvl9pPr>
          </a:lstStyle>
          <a:p>
            <a:endParaRPr/>
          </a:p>
        </p:txBody>
      </p:sp>
      <p:sp>
        <p:nvSpPr>
          <p:cNvPr id="18" name="Google Shape;18;p4"/>
          <p:cNvSpPr txBox="1">
            <a:spLocks noGrp="1"/>
          </p:cNvSpPr>
          <p:nvPr>
            <p:ph type="sldNum" idx="12"/>
          </p:nvPr>
        </p:nvSpPr>
        <p:spPr>
          <a:xfrm>
            <a:off x="8422860" y="6404313"/>
            <a:ext cx="263941" cy="269199"/>
          </a:xfrm>
          <a:prstGeom prst="rect">
            <a:avLst/>
          </a:prstGeom>
          <a:noFill/>
          <a:ln>
            <a:noFill/>
          </a:ln>
        </p:spPr>
        <p:txBody>
          <a:bodyPr spcFirstLastPara="1" wrap="square" lIns="45675" tIns="45675" rIns="45675" bIns="45675"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722312" y="4406900"/>
            <a:ext cx="7772401" cy="1362075"/>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4000"/>
              <a:buFont typeface="Calibri"/>
              <a:buNone/>
              <a:defRPr sz="4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5"/>
          <p:cNvSpPr txBox="1">
            <a:spLocks noGrp="1"/>
          </p:cNvSpPr>
          <p:nvPr>
            <p:ph type="body" idx="1"/>
          </p:nvPr>
        </p:nvSpPr>
        <p:spPr>
          <a:xfrm>
            <a:off x="722312" y="2906713"/>
            <a:ext cx="7772401" cy="1500189"/>
          </a:xfrm>
          <a:prstGeom prst="rect">
            <a:avLst/>
          </a:prstGeom>
          <a:noFill/>
          <a:ln>
            <a:noFill/>
          </a:ln>
        </p:spPr>
        <p:txBody>
          <a:bodyPr spcFirstLastPara="1" wrap="square" lIns="91400" tIns="91400" rIns="91400" bIns="91400" anchor="b" anchorCtr="0">
            <a:noAutofit/>
          </a:bodyPr>
          <a:lstStyle>
            <a:lvl1pPr marL="457200" lvl="0" indent="-228600" algn="l">
              <a:lnSpc>
                <a:spcPct val="100000"/>
              </a:lnSpc>
              <a:spcBef>
                <a:spcPts val="40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a:solidFill>
                  <a:srgbClr val="888888"/>
                </a:solidFill>
              </a:defRPr>
            </a:lvl5pPr>
            <a:lvl6pPr marL="2743200" lvl="5" indent="-431800" algn="l">
              <a:lnSpc>
                <a:spcPct val="100000"/>
              </a:lnSpc>
              <a:spcBef>
                <a:spcPts val="600"/>
              </a:spcBef>
              <a:spcAft>
                <a:spcPts val="0"/>
              </a:spcAft>
              <a:buSzPts val="3200"/>
              <a:buChar char="•"/>
              <a:defRPr/>
            </a:lvl6pPr>
            <a:lvl7pPr marL="3200400" lvl="6" indent="-431800" algn="l">
              <a:lnSpc>
                <a:spcPct val="100000"/>
              </a:lnSpc>
              <a:spcBef>
                <a:spcPts val="600"/>
              </a:spcBef>
              <a:spcAft>
                <a:spcPts val="0"/>
              </a:spcAft>
              <a:buSzPts val="3200"/>
              <a:buChar char="•"/>
              <a:defRPr/>
            </a:lvl7pPr>
            <a:lvl8pPr marL="3657600" lvl="7" indent="-431800" algn="l">
              <a:lnSpc>
                <a:spcPct val="100000"/>
              </a:lnSpc>
              <a:spcBef>
                <a:spcPts val="600"/>
              </a:spcBef>
              <a:spcAft>
                <a:spcPts val="0"/>
              </a:spcAft>
              <a:buSzPts val="3200"/>
              <a:buChar char="•"/>
              <a:defRPr/>
            </a:lvl8pPr>
            <a:lvl9pPr marL="4114800" lvl="8" indent="-431800" algn="l">
              <a:lnSpc>
                <a:spcPct val="100000"/>
              </a:lnSpc>
              <a:spcBef>
                <a:spcPts val="600"/>
              </a:spcBef>
              <a:spcAft>
                <a:spcPts val="0"/>
              </a:spcAft>
              <a:buSzPts val="3200"/>
              <a:buChar char="•"/>
              <a:defRPr/>
            </a:lvl9pPr>
          </a:lstStyle>
          <a:p>
            <a:endParaRPr/>
          </a:p>
        </p:txBody>
      </p:sp>
      <p:sp>
        <p:nvSpPr>
          <p:cNvPr id="22" name="Google Shape;22;p5"/>
          <p:cNvSpPr txBox="1">
            <a:spLocks noGrp="1"/>
          </p:cNvSpPr>
          <p:nvPr>
            <p:ph type="sldNum" idx="12"/>
          </p:nvPr>
        </p:nvSpPr>
        <p:spPr>
          <a:xfrm>
            <a:off x="8422860" y="6404313"/>
            <a:ext cx="263941" cy="269199"/>
          </a:xfrm>
          <a:prstGeom prst="rect">
            <a:avLst/>
          </a:prstGeom>
          <a:noFill/>
          <a:ln>
            <a:noFill/>
          </a:ln>
        </p:spPr>
        <p:txBody>
          <a:bodyPr spcFirstLastPara="1" wrap="square" lIns="45675" tIns="45675" rIns="45675" bIns="45675"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00" y="274638"/>
            <a:ext cx="8229600" cy="1143001"/>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6"/>
          <p:cNvSpPr txBox="1">
            <a:spLocks noGrp="1"/>
          </p:cNvSpPr>
          <p:nvPr>
            <p:ph type="body" idx="1"/>
          </p:nvPr>
        </p:nvSpPr>
        <p:spPr>
          <a:xfrm>
            <a:off x="457200" y="1600200"/>
            <a:ext cx="4038600" cy="4525963"/>
          </a:xfrm>
          <a:prstGeom prst="rect">
            <a:avLst/>
          </a:prstGeom>
          <a:noFill/>
          <a:ln>
            <a:noFill/>
          </a:ln>
        </p:spPr>
        <p:txBody>
          <a:bodyPr spcFirstLastPara="1" wrap="square" lIns="91400" tIns="91400" rIns="91400" bIns="91400" anchor="t" anchorCtr="0">
            <a:noAutofit/>
          </a:bodyPr>
          <a:lstStyle>
            <a:lvl1pPr marL="457200" lvl="0" indent="-406400" algn="l">
              <a:lnSpc>
                <a:spcPct val="100000"/>
              </a:lnSpc>
              <a:spcBef>
                <a:spcPts val="500"/>
              </a:spcBef>
              <a:spcAft>
                <a:spcPts val="0"/>
              </a:spcAft>
              <a:buSzPts val="2800"/>
              <a:buChar char="•"/>
              <a:defRPr sz="2800"/>
            </a:lvl1pPr>
            <a:lvl2pPr marL="914400" lvl="1" indent="-406400" algn="l">
              <a:lnSpc>
                <a:spcPct val="100000"/>
              </a:lnSpc>
              <a:spcBef>
                <a:spcPts val="500"/>
              </a:spcBef>
              <a:spcAft>
                <a:spcPts val="0"/>
              </a:spcAft>
              <a:buSzPts val="2800"/>
              <a:buChar char="–"/>
              <a:defRPr sz="2800"/>
            </a:lvl2pPr>
            <a:lvl3pPr marL="1371600" lvl="2" indent="-406400" algn="l">
              <a:lnSpc>
                <a:spcPct val="100000"/>
              </a:lnSpc>
              <a:spcBef>
                <a:spcPts val="500"/>
              </a:spcBef>
              <a:spcAft>
                <a:spcPts val="0"/>
              </a:spcAft>
              <a:buSzPts val="2800"/>
              <a:buChar char="•"/>
              <a:defRPr sz="2800"/>
            </a:lvl3pPr>
            <a:lvl4pPr marL="1828800" lvl="3" indent="-406400" algn="l">
              <a:lnSpc>
                <a:spcPct val="100000"/>
              </a:lnSpc>
              <a:spcBef>
                <a:spcPts val="500"/>
              </a:spcBef>
              <a:spcAft>
                <a:spcPts val="0"/>
              </a:spcAft>
              <a:buSzPts val="2800"/>
              <a:buChar char="–"/>
              <a:defRPr sz="2800"/>
            </a:lvl4pPr>
            <a:lvl5pPr marL="2286000" lvl="4" indent="-406400" algn="l">
              <a:lnSpc>
                <a:spcPct val="100000"/>
              </a:lnSpc>
              <a:spcBef>
                <a:spcPts val="500"/>
              </a:spcBef>
              <a:spcAft>
                <a:spcPts val="0"/>
              </a:spcAft>
              <a:buSzPts val="2800"/>
              <a:buChar char="»"/>
              <a:defRPr sz="2800"/>
            </a:lvl5pPr>
            <a:lvl6pPr marL="2743200" lvl="5" indent="-431800" algn="l">
              <a:lnSpc>
                <a:spcPct val="100000"/>
              </a:lnSpc>
              <a:spcBef>
                <a:spcPts val="600"/>
              </a:spcBef>
              <a:spcAft>
                <a:spcPts val="0"/>
              </a:spcAft>
              <a:buSzPts val="3200"/>
              <a:buChar char="•"/>
              <a:defRPr/>
            </a:lvl6pPr>
            <a:lvl7pPr marL="3200400" lvl="6" indent="-431800" algn="l">
              <a:lnSpc>
                <a:spcPct val="100000"/>
              </a:lnSpc>
              <a:spcBef>
                <a:spcPts val="600"/>
              </a:spcBef>
              <a:spcAft>
                <a:spcPts val="0"/>
              </a:spcAft>
              <a:buSzPts val="3200"/>
              <a:buChar char="•"/>
              <a:defRPr/>
            </a:lvl7pPr>
            <a:lvl8pPr marL="3657600" lvl="7" indent="-431800" algn="l">
              <a:lnSpc>
                <a:spcPct val="100000"/>
              </a:lnSpc>
              <a:spcBef>
                <a:spcPts val="600"/>
              </a:spcBef>
              <a:spcAft>
                <a:spcPts val="0"/>
              </a:spcAft>
              <a:buSzPts val="3200"/>
              <a:buChar char="•"/>
              <a:defRPr/>
            </a:lvl8pPr>
            <a:lvl9pPr marL="4114800" lvl="8" indent="-431800" algn="l">
              <a:lnSpc>
                <a:spcPct val="100000"/>
              </a:lnSpc>
              <a:spcBef>
                <a:spcPts val="600"/>
              </a:spcBef>
              <a:spcAft>
                <a:spcPts val="0"/>
              </a:spcAft>
              <a:buSzPts val="3200"/>
              <a:buChar char="•"/>
              <a:defRPr/>
            </a:lvl9pPr>
          </a:lstStyle>
          <a:p>
            <a:endParaRPr/>
          </a:p>
        </p:txBody>
      </p:sp>
      <p:sp>
        <p:nvSpPr>
          <p:cNvPr id="26" name="Google Shape;26;p6"/>
          <p:cNvSpPr txBox="1">
            <a:spLocks noGrp="1"/>
          </p:cNvSpPr>
          <p:nvPr>
            <p:ph type="body" idx="2"/>
          </p:nvPr>
        </p:nvSpPr>
        <p:spPr>
          <a:xfrm>
            <a:off x="4648200" y="1600200"/>
            <a:ext cx="4038600" cy="4525963"/>
          </a:xfrm>
          <a:prstGeom prst="rect">
            <a:avLst/>
          </a:prstGeom>
          <a:noFill/>
          <a:ln>
            <a:noFill/>
          </a:ln>
        </p:spPr>
        <p:txBody>
          <a:bodyPr spcFirstLastPara="1" wrap="square" lIns="91400" tIns="91400" rIns="91400" bIns="91400" anchor="t" anchorCtr="0">
            <a:noAutofit/>
          </a:bodyPr>
          <a:lstStyle>
            <a:lvl1pPr marL="457200" lvl="0" indent="-431800" algn="l">
              <a:lnSpc>
                <a:spcPct val="100000"/>
              </a:lnSpc>
              <a:spcBef>
                <a:spcPts val="600"/>
              </a:spcBef>
              <a:spcAft>
                <a:spcPts val="0"/>
              </a:spcAft>
              <a:buSzPts val="3200"/>
              <a:buChar char="•"/>
              <a:defRPr/>
            </a:lvl1pPr>
            <a:lvl2pPr marL="914400" lvl="1" indent="-431800" algn="l">
              <a:lnSpc>
                <a:spcPct val="100000"/>
              </a:lnSpc>
              <a:spcBef>
                <a:spcPts val="600"/>
              </a:spcBef>
              <a:spcAft>
                <a:spcPts val="0"/>
              </a:spcAft>
              <a:buSzPts val="3200"/>
              <a:buChar char="–"/>
              <a:defRPr/>
            </a:lvl2pPr>
            <a:lvl3pPr marL="1371600" lvl="2" indent="-431800" algn="l">
              <a:lnSpc>
                <a:spcPct val="100000"/>
              </a:lnSpc>
              <a:spcBef>
                <a:spcPts val="600"/>
              </a:spcBef>
              <a:spcAft>
                <a:spcPts val="0"/>
              </a:spcAft>
              <a:buSzPts val="3200"/>
              <a:buChar char="•"/>
              <a:defRPr/>
            </a:lvl3pPr>
            <a:lvl4pPr marL="1828800" lvl="3" indent="-431800" algn="l">
              <a:lnSpc>
                <a:spcPct val="100000"/>
              </a:lnSpc>
              <a:spcBef>
                <a:spcPts val="600"/>
              </a:spcBef>
              <a:spcAft>
                <a:spcPts val="0"/>
              </a:spcAft>
              <a:buSzPts val="3200"/>
              <a:buChar char="–"/>
              <a:defRPr/>
            </a:lvl4pPr>
            <a:lvl5pPr marL="2286000" lvl="4" indent="-431800" algn="l">
              <a:lnSpc>
                <a:spcPct val="100000"/>
              </a:lnSpc>
              <a:spcBef>
                <a:spcPts val="600"/>
              </a:spcBef>
              <a:spcAft>
                <a:spcPts val="0"/>
              </a:spcAft>
              <a:buSzPts val="3200"/>
              <a:buChar char="»"/>
              <a:defRPr/>
            </a:lvl5pPr>
            <a:lvl6pPr marL="2743200" lvl="5" indent="-431800" algn="l">
              <a:lnSpc>
                <a:spcPct val="100000"/>
              </a:lnSpc>
              <a:spcBef>
                <a:spcPts val="600"/>
              </a:spcBef>
              <a:spcAft>
                <a:spcPts val="0"/>
              </a:spcAft>
              <a:buSzPts val="3200"/>
              <a:buChar char="•"/>
              <a:defRPr/>
            </a:lvl6pPr>
            <a:lvl7pPr marL="3200400" lvl="6" indent="-431800" algn="l">
              <a:lnSpc>
                <a:spcPct val="100000"/>
              </a:lnSpc>
              <a:spcBef>
                <a:spcPts val="600"/>
              </a:spcBef>
              <a:spcAft>
                <a:spcPts val="0"/>
              </a:spcAft>
              <a:buSzPts val="3200"/>
              <a:buChar char="•"/>
              <a:defRPr/>
            </a:lvl7pPr>
            <a:lvl8pPr marL="3657600" lvl="7" indent="-431800" algn="l">
              <a:lnSpc>
                <a:spcPct val="100000"/>
              </a:lnSpc>
              <a:spcBef>
                <a:spcPts val="600"/>
              </a:spcBef>
              <a:spcAft>
                <a:spcPts val="0"/>
              </a:spcAft>
              <a:buSzPts val="3200"/>
              <a:buChar char="•"/>
              <a:defRPr/>
            </a:lvl8pPr>
            <a:lvl9pPr marL="4114800" lvl="8" indent="-431800" algn="l">
              <a:lnSpc>
                <a:spcPct val="100000"/>
              </a:lnSpc>
              <a:spcBef>
                <a:spcPts val="600"/>
              </a:spcBef>
              <a:spcAft>
                <a:spcPts val="0"/>
              </a:spcAft>
              <a:buSzPts val="3200"/>
              <a:buChar char="•"/>
              <a:defRPr/>
            </a:lvl9pPr>
          </a:lstStyle>
          <a:p>
            <a:endParaRPr/>
          </a:p>
        </p:txBody>
      </p:sp>
      <p:sp>
        <p:nvSpPr>
          <p:cNvPr id="27" name="Google Shape;27;p6"/>
          <p:cNvSpPr txBox="1">
            <a:spLocks noGrp="1"/>
          </p:cNvSpPr>
          <p:nvPr>
            <p:ph type="sldNum" idx="12"/>
          </p:nvPr>
        </p:nvSpPr>
        <p:spPr>
          <a:xfrm>
            <a:off x="8422860" y="6404313"/>
            <a:ext cx="263941" cy="269199"/>
          </a:xfrm>
          <a:prstGeom prst="rect">
            <a:avLst/>
          </a:prstGeom>
          <a:noFill/>
          <a:ln>
            <a:noFill/>
          </a:ln>
        </p:spPr>
        <p:txBody>
          <a:bodyPr spcFirstLastPara="1" wrap="square" lIns="45675" tIns="45675" rIns="45675" bIns="45675"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57200" y="274638"/>
            <a:ext cx="8229600" cy="1143001"/>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0" name="Google Shape;30;p7"/>
          <p:cNvSpPr txBox="1">
            <a:spLocks noGrp="1"/>
          </p:cNvSpPr>
          <p:nvPr>
            <p:ph type="body" idx="1"/>
          </p:nvPr>
        </p:nvSpPr>
        <p:spPr>
          <a:xfrm>
            <a:off x="457200" y="1535112"/>
            <a:ext cx="4040188" cy="639763"/>
          </a:xfrm>
          <a:prstGeom prst="rect">
            <a:avLst/>
          </a:prstGeom>
          <a:noFill/>
          <a:ln>
            <a:noFill/>
          </a:ln>
        </p:spPr>
        <p:txBody>
          <a:bodyPr spcFirstLastPara="1" wrap="square" lIns="91400" tIns="91400" rIns="91400" bIns="91400" anchor="b" anchorCtr="0">
            <a:noAutofit/>
          </a:bodyPr>
          <a:lstStyle>
            <a:lvl1pPr marL="457200" lvl="0" indent="-228600" algn="l">
              <a:lnSpc>
                <a:spcPct val="100000"/>
              </a:lnSpc>
              <a:spcBef>
                <a:spcPts val="400"/>
              </a:spcBef>
              <a:spcAft>
                <a:spcPts val="0"/>
              </a:spcAft>
              <a:buClr>
                <a:srgbClr val="000000"/>
              </a:buClr>
              <a:buSzPts val="2400"/>
              <a:buFont typeface="Calibri"/>
              <a:buNone/>
              <a:defRPr sz="2400" b="1"/>
            </a:lvl1pPr>
            <a:lvl2pPr marL="914400" lvl="1" indent="-228600" algn="l">
              <a:lnSpc>
                <a:spcPct val="100000"/>
              </a:lnSpc>
              <a:spcBef>
                <a:spcPts val="400"/>
              </a:spcBef>
              <a:spcAft>
                <a:spcPts val="0"/>
              </a:spcAft>
              <a:buClr>
                <a:srgbClr val="000000"/>
              </a:buClr>
              <a:buSzPts val="2400"/>
              <a:buFont typeface="Calibri"/>
              <a:buNone/>
              <a:defRPr sz="2400" b="1"/>
            </a:lvl2pPr>
            <a:lvl3pPr marL="1371600" lvl="2" indent="-228600" algn="l">
              <a:lnSpc>
                <a:spcPct val="100000"/>
              </a:lnSpc>
              <a:spcBef>
                <a:spcPts val="400"/>
              </a:spcBef>
              <a:spcAft>
                <a:spcPts val="0"/>
              </a:spcAft>
              <a:buClr>
                <a:srgbClr val="000000"/>
              </a:buClr>
              <a:buSzPts val="2400"/>
              <a:buFont typeface="Calibri"/>
              <a:buNone/>
              <a:defRPr sz="2400" b="1"/>
            </a:lvl3pPr>
            <a:lvl4pPr marL="1828800" lvl="3" indent="-228600" algn="l">
              <a:lnSpc>
                <a:spcPct val="100000"/>
              </a:lnSpc>
              <a:spcBef>
                <a:spcPts val="400"/>
              </a:spcBef>
              <a:spcAft>
                <a:spcPts val="0"/>
              </a:spcAft>
              <a:buClr>
                <a:srgbClr val="000000"/>
              </a:buClr>
              <a:buSzPts val="2400"/>
              <a:buFont typeface="Calibri"/>
              <a:buNone/>
              <a:defRPr sz="2400" b="1"/>
            </a:lvl4pPr>
            <a:lvl5pPr marL="2286000" lvl="4" indent="-228600" algn="l">
              <a:lnSpc>
                <a:spcPct val="100000"/>
              </a:lnSpc>
              <a:spcBef>
                <a:spcPts val="400"/>
              </a:spcBef>
              <a:spcAft>
                <a:spcPts val="0"/>
              </a:spcAft>
              <a:buClr>
                <a:srgbClr val="000000"/>
              </a:buClr>
              <a:buSzPts val="2400"/>
              <a:buFont typeface="Calibri"/>
              <a:buNone/>
              <a:defRPr sz="2400" b="1"/>
            </a:lvl5pPr>
            <a:lvl6pPr marL="2743200" lvl="5" indent="-431800" algn="l">
              <a:lnSpc>
                <a:spcPct val="100000"/>
              </a:lnSpc>
              <a:spcBef>
                <a:spcPts val="600"/>
              </a:spcBef>
              <a:spcAft>
                <a:spcPts val="0"/>
              </a:spcAft>
              <a:buSzPts val="3200"/>
              <a:buChar char="•"/>
              <a:defRPr/>
            </a:lvl6pPr>
            <a:lvl7pPr marL="3200400" lvl="6" indent="-431800" algn="l">
              <a:lnSpc>
                <a:spcPct val="100000"/>
              </a:lnSpc>
              <a:spcBef>
                <a:spcPts val="600"/>
              </a:spcBef>
              <a:spcAft>
                <a:spcPts val="0"/>
              </a:spcAft>
              <a:buSzPts val="3200"/>
              <a:buChar char="•"/>
              <a:defRPr/>
            </a:lvl7pPr>
            <a:lvl8pPr marL="3657600" lvl="7" indent="-431800" algn="l">
              <a:lnSpc>
                <a:spcPct val="100000"/>
              </a:lnSpc>
              <a:spcBef>
                <a:spcPts val="600"/>
              </a:spcBef>
              <a:spcAft>
                <a:spcPts val="0"/>
              </a:spcAft>
              <a:buSzPts val="3200"/>
              <a:buChar char="•"/>
              <a:defRPr/>
            </a:lvl8pPr>
            <a:lvl9pPr marL="4114800" lvl="8" indent="-431800" algn="l">
              <a:lnSpc>
                <a:spcPct val="100000"/>
              </a:lnSpc>
              <a:spcBef>
                <a:spcPts val="600"/>
              </a:spcBef>
              <a:spcAft>
                <a:spcPts val="0"/>
              </a:spcAft>
              <a:buSzPts val="3200"/>
              <a:buChar char="•"/>
              <a:defRPr/>
            </a:lvl9pPr>
          </a:lstStyle>
          <a:p>
            <a:endParaRPr/>
          </a:p>
        </p:txBody>
      </p:sp>
      <p:sp>
        <p:nvSpPr>
          <p:cNvPr id="31" name="Google Shape;31;p7"/>
          <p:cNvSpPr txBox="1">
            <a:spLocks noGrp="1"/>
          </p:cNvSpPr>
          <p:nvPr>
            <p:ph type="body" idx="2"/>
          </p:nvPr>
        </p:nvSpPr>
        <p:spPr>
          <a:xfrm>
            <a:off x="457200" y="2174875"/>
            <a:ext cx="4040188" cy="3951288"/>
          </a:xfrm>
          <a:prstGeom prst="rect">
            <a:avLst/>
          </a:prstGeom>
          <a:noFill/>
          <a:ln>
            <a:noFill/>
          </a:ln>
        </p:spPr>
        <p:txBody>
          <a:bodyPr spcFirstLastPara="1" wrap="square" lIns="91400" tIns="91400" rIns="91400" bIns="91400" anchor="t" anchorCtr="0">
            <a:noAutofit/>
          </a:bodyPr>
          <a:lstStyle>
            <a:lvl1pPr marL="457200" lvl="0" indent="-431800" algn="l">
              <a:lnSpc>
                <a:spcPct val="100000"/>
              </a:lnSpc>
              <a:spcBef>
                <a:spcPts val="600"/>
              </a:spcBef>
              <a:spcAft>
                <a:spcPts val="0"/>
              </a:spcAft>
              <a:buSzPts val="3200"/>
              <a:buChar char="•"/>
              <a:defRPr/>
            </a:lvl1pPr>
            <a:lvl2pPr marL="914400" lvl="1" indent="-431800" algn="l">
              <a:lnSpc>
                <a:spcPct val="100000"/>
              </a:lnSpc>
              <a:spcBef>
                <a:spcPts val="600"/>
              </a:spcBef>
              <a:spcAft>
                <a:spcPts val="0"/>
              </a:spcAft>
              <a:buSzPts val="3200"/>
              <a:buChar char="–"/>
              <a:defRPr/>
            </a:lvl2pPr>
            <a:lvl3pPr marL="1371600" lvl="2" indent="-431800" algn="l">
              <a:lnSpc>
                <a:spcPct val="100000"/>
              </a:lnSpc>
              <a:spcBef>
                <a:spcPts val="600"/>
              </a:spcBef>
              <a:spcAft>
                <a:spcPts val="0"/>
              </a:spcAft>
              <a:buSzPts val="3200"/>
              <a:buChar char="•"/>
              <a:defRPr/>
            </a:lvl3pPr>
            <a:lvl4pPr marL="1828800" lvl="3" indent="-431800" algn="l">
              <a:lnSpc>
                <a:spcPct val="100000"/>
              </a:lnSpc>
              <a:spcBef>
                <a:spcPts val="600"/>
              </a:spcBef>
              <a:spcAft>
                <a:spcPts val="0"/>
              </a:spcAft>
              <a:buSzPts val="3200"/>
              <a:buChar char="–"/>
              <a:defRPr/>
            </a:lvl4pPr>
            <a:lvl5pPr marL="2286000" lvl="4" indent="-431800" algn="l">
              <a:lnSpc>
                <a:spcPct val="100000"/>
              </a:lnSpc>
              <a:spcBef>
                <a:spcPts val="600"/>
              </a:spcBef>
              <a:spcAft>
                <a:spcPts val="0"/>
              </a:spcAft>
              <a:buSzPts val="3200"/>
              <a:buChar char="»"/>
              <a:defRPr/>
            </a:lvl5pPr>
            <a:lvl6pPr marL="2743200" lvl="5" indent="-431800" algn="l">
              <a:lnSpc>
                <a:spcPct val="100000"/>
              </a:lnSpc>
              <a:spcBef>
                <a:spcPts val="600"/>
              </a:spcBef>
              <a:spcAft>
                <a:spcPts val="0"/>
              </a:spcAft>
              <a:buSzPts val="3200"/>
              <a:buChar char="•"/>
              <a:defRPr/>
            </a:lvl6pPr>
            <a:lvl7pPr marL="3200400" lvl="6" indent="-431800" algn="l">
              <a:lnSpc>
                <a:spcPct val="100000"/>
              </a:lnSpc>
              <a:spcBef>
                <a:spcPts val="600"/>
              </a:spcBef>
              <a:spcAft>
                <a:spcPts val="0"/>
              </a:spcAft>
              <a:buSzPts val="3200"/>
              <a:buChar char="•"/>
              <a:defRPr/>
            </a:lvl7pPr>
            <a:lvl8pPr marL="3657600" lvl="7" indent="-431800" algn="l">
              <a:lnSpc>
                <a:spcPct val="100000"/>
              </a:lnSpc>
              <a:spcBef>
                <a:spcPts val="600"/>
              </a:spcBef>
              <a:spcAft>
                <a:spcPts val="0"/>
              </a:spcAft>
              <a:buSzPts val="3200"/>
              <a:buChar char="•"/>
              <a:defRPr/>
            </a:lvl8pPr>
            <a:lvl9pPr marL="4114800" lvl="8" indent="-431800" algn="l">
              <a:lnSpc>
                <a:spcPct val="100000"/>
              </a:lnSpc>
              <a:spcBef>
                <a:spcPts val="600"/>
              </a:spcBef>
              <a:spcAft>
                <a:spcPts val="0"/>
              </a:spcAft>
              <a:buSzPts val="3200"/>
              <a:buChar char="•"/>
              <a:defRPr/>
            </a:lvl9pPr>
          </a:lstStyle>
          <a:p>
            <a:endParaRPr/>
          </a:p>
        </p:txBody>
      </p:sp>
      <p:sp>
        <p:nvSpPr>
          <p:cNvPr id="32" name="Google Shape;32;p7"/>
          <p:cNvSpPr txBox="1">
            <a:spLocks noGrp="1"/>
          </p:cNvSpPr>
          <p:nvPr>
            <p:ph type="body" idx="3"/>
          </p:nvPr>
        </p:nvSpPr>
        <p:spPr>
          <a:xfrm>
            <a:off x="4645025" y="1535112"/>
            <a:ext cx="4041775" cy="639764"/>
          </a:xfrm>
          <a:prstGeom prst="rect">
            <a:avLst/>
          </a:prstGeom>
          <a:noFill/>
          <a:ln>
            <a:noFill/>
          </a:ln>
        </p:spPr>
        <p:txBody>
          <a:bodyPr spcFirstLastPara="1" wrap="square" lIns="91400" tIns="91400" rIns="91400" bIns="91400" anchor="b" anchorCtr="0">
            <a:noAutofit/>
          </a:bodyPr>
          <a:lstStyle>
            <a:lvl1pPr marL="457200" lvl="0" indent="-431800" algn="l">
              <a:lnSpc>
                <a:spcPct val="100000"/>
              </a:lnSpc>
              <a:spcBef>
                <a:spcPts val="600"/>
              </a:spcBef>
              <a:spcAft>
                <a:spcPts val="0"/>
              </a:spcAft>
              <a:buSzPts val="3200"/>
              <a:buChar char="•"/>
              <a:defRPr/>
            </a:lvl1pPr>
            <a:lvl2pPr marL="914400" lvl="1" indent="-431800" algn="l">
              <a:lnSpc>
                <a:spcPct val="100000"/>
              </a:lnSpc>
              <a:spcBef>
                <a:spcPts val="600"/>
              </a:spcBef>
              <a:spcAft>
                <a:spcPts val="0"/>
              </a:spcAft>
              <a:buSzPts val="3200"/>
              <a:buChar char="–"/>
              <a:defRPr/>
            </a:lvl2pPr>
            <a:lvl3pPr marL="1371600" lvl="2" indent="-431800" algn="l">
              <a:lnSpc>
                <a:spcPct val="100000"/>
              </a:lnSpc>
              <a:spcBef>
                <a:spcPts val="600"/>
              </a:spcBef>
              <a:spcAft>
                <a:spcPts val="0"/>
              </a:spcAft>
              <a:buSzPts val="3200"/>
              <a:buChar char="•"/>
              <a:defRPr/>
            </a:lvl3pPr>
            <a:lvl4pPr marL="1828800" lvl="3" indent="-431800" algn="l">
              <a:lnSpc>
                <a:spcPct val="100000"/>
              </a:lnSpc>
              <a:spcBef>
                <a:spcPts val="600"/>
              </a:spcBef>
              <a:spcAft>
                <a:spcPts val="0"/>
              </a:spcAft>
              <a:buSzPts val="3200"/>
              <a:buChar char="–"/>
              <a:defRPr/>
            </a:lvl4pPr>
            <a:lvl5pPr marL="2286000" lvl="4" indent="-431800" algn="l">
              <a:lnSpc>
                <a:spcPct val="100000"/>
              </a:lnSpc>
              <a:spcBef>
                <a:spcPts val="600"/>
              </a:spcBef>
              <a:spcAft>
                <a:spcPts val="0"/>
              </a:spcAft>
              <a:buSzPts val="3200"/>
              <a:buChar char="»"/>
              <a:defRPr/>
            </a:lvl5pPr>
            <a:lvl6pPr marL="2743200" lvl="5" indent="-431800" algn="l">
              <a:lnSpc>
                <a:spcPct val="100000"/>
              </a:lnSpc>
              <a:spcBef>
                <a:spcPts val="600"/>
              </a:spcBef>
              <a:spcAft>
                <a:spcPts val="0"/>
              </a:spcAft>
              <a:buSzPts val="3200"/>
              <a:buChar char="•"/>
              <a:defRPr/>
            </a:lvl6pPr>
            <a:lvl7pPr marL="3200400" lvl="6" indent="-431800" algn="l">
              <a:lnSpc>
                <a:spcPct val="100000"/>
              </a:lnSpc>
              <a:spcBef>
                <a:spcPts val="600"/>
              </a:spcBef>
              <a:spcAft>
                <a:spcPts val="0"/>
              </a:spcAft>
              <a:buSzPts val="3200"/>
              <a:buChar char="•"/>
              <a:defRPr/>
            </a:lvl7pPr>
            <a:lvl8pPr marL="3657600" lvl="7" indent="-431800" algn="l">
              <a:lnSpc>
                <a:spcPct val="100000"/>
              </a:lnSpc>
              <a:spcBef>
                <a:spcPts val="600"/>
              </a:spcBef>
              <a:spcAft>
                <a:spcPts val="0"/>
              </a:spcAft>
              <a:buSzPts val="3200"/>
              <a:buChar char="•"/>
              <a:defRPr/>
            </a:lvl8pPr>
            <a:lvl9pPr marL="4114800" lvl="8" indent="-431800" algn="l">
              <a:lnSpc>
                <a:spcPct val="100000"/>
              </a:lnSpc>
              <a:spcBef>
                <a:spcPts val="600"/>
              </a:spcBef>
              <a:spcAft>
                <a:spcPts val="0"/>
              </a:spcAft>
              <a:buSzPts val="3200"/>
              <a:buChar char="•"/>
              <a:defRPr/>
            </a:lvl9pPr>
          </a:lstStyle>
          <a:p>
            <a:endParaRPr/>
          </a:p>
        </p:txBody>
      </p:sp>
      <p:sp>
        <p:nvSpPr>
          <p:cNvPr id="33" name="Google Shape;33;p7"/>
          <p:cNvSpPr txBox="1">
            <a:spLocks noGrp="1"/>
          </p:cNvSpPr>
          <p:nvPr>
            <p:ph type="body" idx="4"/>
          </p:nvPr>
        </p:nvSpPr>
        <p:spPr>
          <a:xfrm>
            <a:off x="4645025" y="2174875"/>
            <a:ext cx="4041775" cy="3951288"/>
          </a:xfrm>
          <a:prstGeom prst="rect">
            <a:avLst/>
          </a:prstGeom>
          <a:noFill/>
          <a:ln>
            <a:noFill/>
          </a:ln>
        </p:spPr>
        <p:txBody>
          <a:bodyPr spcFirstLastPara="1" wrap="square" lIns="91400" tIns="91400" rIns="91400" bIns="91400" anchor="t" anchorCtr="0">
            <a:noAutofit/>
          </a:bodyPr>
          <a:lstStyle>
            <a:lvl1pPr marL="457200" lvl="0" indent="-431800" algn="l">
              <a:lnSpc>
                <a:spcPct val="100000"/>
              </a:lnSpc>
              <a:spcBef>
                <a:spcPts val="600"/>
              </a:spcBef>
              <a:spcAft>
                <a:spcPts val="0"/>
              </a:spcAft>
              <a:buSzPts val="3200"/>
              <a:buChar char="•"/>
              <a:defRPr/>
            </a:lvl1pPr>
            <a:lvl2pPr marL="914400" lvl="1" indent="-431800" algn="l">
              <a:lnSpc>
                <a:spcPct val="100000"/>
              </a:lnSpc>
              <a:spcBef>
                <a:spcPts val="600"/>
              </a:spcBef>
              <a:spcAft>
                <a:spcPts val="0"/>
              </a:spcAft>
              <a:buSzPts val="3200"/>
              <a:buChar char="–"/>
              <a:defRPr/>
            </a:lvl2pPr>
            <a:lvl3pPr marL="1371600" lvl="2" indent="-431800" algn="l">
              <a:lnSpc>
                <a:spcPct val="100000"/>
              </a:lnSpc>
              <a:spcBef>
                <a:spcPts val="600"/>
              </a:spcBef>
              <a:spcAft>
                <a:spcPts val="0"/>
              </a:spcAft>
              <a:buSzPts val="3200"/>
              <a:buChar char="•"/>
              <a:defRPr/>
            </a:lvl3pPr>
            <a:lvl4pPr marL="1828800" lvl="3" indent="-431800" algn="l">
              <a:lnSpc>
                <a:spcPct val="100000"/>
              </a:lnSpc>
              <a:spcBef>
                <a:spcPts val="600"/>
              </a:spcBef>
              <a:spcAft>
                <a:spcPts val="0"/>
              </a:spcAft>
              <a:buSzPts val="3200"/>
              <a:buChar char="–"/>
              <a:defRPr/>
            </a:lvl4pPr>
            <a:lvl5pPr marL="2286000" lvl="4" indent="-431800" algn="l">
              <a:lnSpc>
                <a:spcPct val="100000"/>
              </a:lnSpc>
              <a:spcBef>
                <a:spcPts val="600"/>
              </a:spcBef>
              <a:spcAft>
                <a:spcPts val="0"/>
              </a:spcAft>
              <a:buSzPts val="3200"/>
              <a:buChar char="»"/>
              <a:defRPr/>
            </a:lvl5pPr>
            <a:lvl6pPr marL="2743200" lvl="5" indent="-431800" algn="l">
              <a:lnSpc>
                <a:spcPct val="100000"/>
              </a:lnSpc>
              <a:spcBef>
                <a:spcPts val="600"/>
              </a:spcBef>
              <a:spcAft>
                <a:spcPts val="0"/>
              </a:spcAft>
              <a:buSzPts val="3200"/>
              <a:buChar char="•"/>
              <a:defRPr/>
            </a:lvl6pPr>
            <a:lvl7pPr marL="3200400" lvl="6" indent="-431800" algn="l">
              <a:lnSpc>
                <a:spcPct val="100000"/>
              </a:lnSpc>
              <a:spcBef>
                <a:spcPts val="600"/>
              </a:spcBef>
              <a:spcAft>
                <a:spcPts val="0"/>
              </a:spcAft>
              <a:buSzPts val="3200"/>
              <a:buChar char="•"/>
              <a:defRPr/>
            </a:lvl7pPr>
            <a:lvl8pPr marL="3657600" lvl="7" indent="-431800" algn="l">
              <a:lnSpc>
                <a:spcPct val="100000"/>
              </a:lnSpc>
              <a:spcBef>
                <a:spcPts val="600"/>
              </a:spcBef>
              <a:spcAft>
                <a:spcPts val="0"/>
              </a:spcAft>
              <a:buSzPts val="3200"/>
              <a:buChar char="•"/>
              <a:defRPr/>
            </a:lvl8pPr>
            <a:lvl9pPr marL="4114800" lvl="8" indent="-431800" algn="l">
              <a:lnSpc>
                <a:spcPct val="100000"/>
              </a:lnSpc>
              <a:spcBef>
                <a:spcPts val="600"/>
              </a:spcBef>
              <a:spcAft>
                <a:spcPts val="0"/>
              </a:spcAft>
              <a:buSzPts val="3200"/>
              <a:buChar char="•"/>
              <a:defRPr/>
            </a:lvl9pPr>
          </a:lstStyle>
          <a:p>
            <a:endParaRPr/>
          </a:p>
        </p:txBody>
      </p:sp>
      <p:sp>
        <p:nvSpPr>
          <p:cNvPr id="34" name="Google Shape;34;p7"/>
          <p:cNvSpPr txBox="1">
            <a:spLocks noGrp="1"/>
          </p:cNvSpPr>
          <p:nvPr>
            <p:ph type="sldNum" idx="12"/>
          </p:nvPr>
        </p:nvSpPr>
        <p:spPr>
          <a:xfrm>
            <a:off x="8422860" y="6404313"/>
            <a:ext cx="263941" cy="269199"/>
          </a:xfrm>
          <a:prstGeom prst="rect">
            <a:avLst/>
          </a:prstGeom>
          <a:noFill/>
          <a:ln>
            <a:noFill/>
          </a:ln>
        </p:spPr>
        <p:txBody>
          <a:bodyPr spcFirstLastPara="1" wrap="square" lIns="45675" tIns="45675" rIns="45675" bIns="45675"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57200" y="274638"/>
            <a:ext cx="8229600" cy="1143001"/>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8"/>
          <p:cNvSpPr txBox="1">
            <a:spLocks noGrp="1"/>
          </p:cNvSpPr>
          <p:nvPr>
            <p:ph type="sldNum" idx="12"/>
          </p:nvPr>
        </p:nvSpPr>
        <p:spPr>
          <a:xfrm>
            <a:off x="8422860" y="6404313"/>
            <a:ext cx="263941" cy="269199"/>
          </a:xfrm>
          <a:prstGeom prst="rect">
            <a:avLst/>
          </a:prstGeom>
          <a:noFill/>
          <a:ln>
            <a:noFill/>
          </a:ln>
        </p:spPr>
        <p:txBody>
          <a:bodyPr spcFirstLastPara="1" wrap="square" lIns="45675" tIns="45675" rIns="45675" bIns="45675"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57200" y="273050"/>
            <a:ext cx="3008315" cy="1162050"/>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0" name="Google Shape;40;p9"/>
          <p:cNvSpPr txBox="1">
            <a:spLocks noGrp="1"/>
          </p:cNvSpPr>
          <p:nvPr>
            <p:ph type="body" idx="1"/>
          </p:nvPr>
        </p:nvSpPr>
        <p:spPr>
          <a:xfrm>
            <a:off x="3575050" y="273050"/>
            <a:ext cx="5111750" cy="5853113"/>
          </a:xfrm>
          <a:prstGeom prst="rect">
            <a:avLst/>
          </a:prstGeom>
          <a:noFill/>
          <a:ln>
            <a:noFill/>
          </a:ln>
        </p:spPr>
        <p:txBody>
          <a:bodyPr spcFirstLastPara="1" wrap="square" lIns="91400" tIns="91400" rIns="91400" bIns="91400" anchor="t" anchorCtr="0">
            <a:noAutofit/>
          </a:bodyPr>
          <a:lstStyle>
            <a:lvl1pPr marL="457200" lvl="0" indent="-431800" algn="l">
              <a:lnSpc>
                <a:spcPct val="100000"/>
              </a:lnSpc>
              <a:spcBef>
                <a:spcPts val="600"/>
              </a:spcBef>
              <a:spcAft>
                <a:spcPts val="0"/>
              </a:spcAft>
              <a:buSzPts val="3200"/>
              <a:buChar char="•"/>
              <a:defRPr/>
            </a:lvl1pPr>
            <a:lvl2pPr marL="914400" lvl="1" indent="-431800" algn="l">
              <a:lnSpc>
                <a:spcPct val="100000"/>
              </a:lnSpc>
              <a:spcBef>
                <a:spcPts val="600"/>
              </a:spcBef>
              <a:spcAft>
                <a:spcPts val="0"/>
              </a:spcAft>
              <a:buSzPts val="3200"/>
              <a:buChar char="–"/>
              <a:defRPr/>
            </a:lvl2pPr>
            <a:lvl3pPr marL="1371600" lvl="2" indent="-431800" algn="l">
              <a:lnSpc>
                <a:spcPct val="100000"/>
              </a:lnSpc>
              <a:spcBef>
                <a:spcPts val="600"/>
              </a:spcBef>
              <a:spcAft>
                <a:spcPts val="0"/>
              </a:spcAft>
              <a:buSzPts val="3200"/>
              <a:buChar char="•"/>
              <a:defRPr/>
            </a:lvl3pPr>
            <a:lvl4pPr marL="1828800" lvl="3" indent="-431800" algn="l">
              <a:lnSpc>
                <a:spcPct val="100000"/>
              </a:lnSpc>
              <a:spcBef>
                <a:spcPts val="600"/>
              </a:spcBef>
              <a:spcAft>
                <a:spcPts val="0"/>
              </a:spcAft>
              <a:buSzPts val="3200"/>
              <a:buChar char="–"/>
              <a:defRPr/>
            </a:lvl4pPr>
            <a:lvl5pPr marL="2286000" lvl="4" indent="-431800" algn="l">
              <a:lnSpc>
                <a:spcPct val="100000"/>
              </a:lnSpc>
              <a:spcBef>
                <a:spcPts val="600"/>
              </a:spcBef>
              <a:spcAft>
                <a:spcPts val="0"/>
              </a:spcAft>
              <a:buSzPts val="3200"/>
              <a:buChar char="»"/>
              <a:defRPr/>
            </a:lvl5pPr>
            <a:lvl6pPr marL="2743200" lvl="5" indent="-431800" algn="l">
              <a:lnSpc>
                <a:spcPct val="100000"/>
              </a:lnSpc>
              <a:spcBef>
                <a:spcPts val="600"/>
              </a:spcBef>
              <a:spcAft>
                <a:spcPts val="0"/>
              </a:spcAft>
              <a:buSzPts val="3200"/>
              <a:buChar char="•"/>
              <a:defRPr/>
            </a:lvl6pPr>
            <a:lvl7pPr marL="3200400" lvl="6" indent="-431800" algn="l">
              <a:lnSpc>
                <a:spcPct val="100000"/>
              </a:lnSpc>
              <a:spcBef>
                <a:spcPts val="600"/>
              </a:spcBef>
              <a:spcAft>
                <a:spcPts val="0"/>
              </a:spcAft>
              <a:buSzPts val="3200"/>
              <a:buChar char="•"/>
              <a:defRPr/>
            </a:lvl7pPr>
            <a:lvl8pPr marL="3657600" lvl="7" indent="-431800" algn="l">
              <a:lnSpc>
                <a:spcPct val="100000"/>
              </a:lnSpc>
              <a:spcBef>
                <a:spcPts val="600"/>
              </a:spcBef>
              <a:spcAft>
                <a:spcPts val="0"/>
              </a:spcAft>
              <a:buSzPts val="3200"/>
              <a:buChar char="•"/>
              <a:defRPr/>
            </a:lvl8pPr>
            <a:lvl9pPr marL="4114800" lvl="8" indent="-431800" algn="l">
              <a:lnSpc>
                <a:spcPct val="100000"/>
              </a:lnSpc>
              <a:spcBef>
                <a:spcPts val="600"/>
              </a:spcBef>
              <a:spcAft>
                <a:spcPts val="0"/>
              </a:spcAft>
              <a:buSzPts val="3200"/>
              <a:buChar char="•"/>
              <a:defRPr/>
            </a:lvl9pPr>
          </a:lstStyle>
          <a:p>
            <a:endParaRPr/>
          </a:p>
        </p:txBody>
      </p:sp>
      <p:sp>
        <p:nvSpPr>
          <p:cNvPr id="41" name="Google Shape;41;p9"/>
          <p:cNvSpPr txBox="1">
            <a:spLocks noGrp="1"/>
          </p:cNvSpPr>
          <p:nvPr>
            <p:ph type="body" idx="2"/>
          </p:nvPr>
        </p:nvSpPr>
        <p:spPr>
          <a:xfrm>
            <a:off x="457198" y="1435100"/>
            <a:ext cx="3008317" cy="4691063"/>
          </a:xfrm>
          <a:prstGeom prst="rect">
            <a:avLst/>
          </a:prstGeom>
          <a:noFill/>
          <a:ln>
            <a:noFill/>
          </a:ln>
        </p:spPr>
        <p:txBody>
          <a:bodyPr spcFirstLastPara="1" wrap="square" lIns="91400" tIns="91400" rIns="91400" bIns="91400" anchor="t" anchorCtr="0">
            <a:noAutofit/>
          </a:bodyPr>
          <a:lstStyle>
            <a:lvl1pPr marL="457200" lvl="0" indent="-431800" algn="l">
              <a:lnSpc>
                <a:spcPct val="100000"/>
              </a:lnSpc>
              <a:spcBef>
                <a:spcPts val="600"/>
              </a:spcBef>
              <a:spcAft>
                <a:spcPts val="0"/>
              </a:spcAft>
              <a:buSzPts val="3200"/>
              <a:buChar char="•"/>
              <a:defRPr/>
            </a:lvl1pPr>
            <a:lvl2pPr marL="914400" lvl="1" indent="-431800" algn="l">
              <a:lnSpc>
                <a:spcPct val="100000"/>
              </a:lnSpc>
              <a:spcBef>
                <a:spcPts val="600"/>
              </a:spcBef>
              <a:spcAft>
                <a:spcPts val="0"/>
              </a:spcAft>
              <a:buSzPts val="3200"/>
              <a:buChar char="–"/>
              <a:defRPr/>
            </a:lvl2pPr>
            <a:lvl3pPr marL="1371600" lvl="2" indent="-431800" algn="l">
              <a:lnSpc>
                <a:spcPct val="100000"/>
              </a:lnSpc>
              <a:spcBef>
                <a:spcPts val="600"/>
              </a:spcBef>
              <a:spcAft>
                <a:spcPts val="0"/>
              </a:spcAft>
              <a:buSzPts val="3200"/>
              <a:buChar char="•"/>
              <a:defRPr/>
            </a:lvl3pPr>
            <a:lvl4pPr marL="1828800" lvl="3" indent="-431800" algn="l">
              <a:lnSpc>
                <a:spcPct val="100000"/>
              </a:lnSpc>
              <a:spcBef>
                <a:spcPts val="600"/>
              </a:spcBef>
              <a:spcAft>
                <a:spcPts val="0"/>
              </a:spcAft>
              <a:buSzPts val="3200"/>
              <a:buChar char="–"/>
              <a:defRPr/>
            </a:lvl4pPr>
            <a:lvl5pPr marL="2286000" lvl="4" indent="-431800" algn="l">
              <a:lnSpc>
                <a:spcPct val="100000"/>
              </a:lnSpc>
              <a:spcBef>
                <a:spcPts val="600"/>
              </a:spcBef>
              <a:spcAft>
                <a:spcPts val="0"/>
              </a:spcAft>
              <a:buSzPts val="3200"/>
              <a:buChar char="»"/>
              <a:defRPr/>
            </a:lvl5pPr>
            <a:lvl6pPr marL="2743200" lvl="5" indent="-431800" algn="l">
              <a:lnSpc>
                <a:spcPct val="100000"/>
              </a:lnSpc>
              <a:spcBef>
                <a:spcPts val="600"/>
              </a:spcBef>
              <a:spcAft>
                <a:spcPts val="0"/>
              </a:spcAft>
              <a:buSzPts val="3200"/>
              <a:buChar char="•"/>
              <a:defRPr/>
            </a:lvl6pPr>
            <a:lvl7pPr marL="3200400" lvl="6" indent="-431800" algn="l">
              <a:lnSpc>
                <a:spcPct val="100000"/>
              </a:lnSpc>
              <a:spcBef>
                <a:spcPts val="600"/>
              </a:spcBef>
              <a:spcAft>
                <a:spcPts val="0"/>
              </a:spcAft>
              <a:buSzPts val="3200"/>
              <a:buChar char="•"/>
              <a:defRPr/>
            </a:lvl7pPr>
            <a:lvl8pPr marL="3657600" lvl="7" indent="-431800" algn="l">
              <a:lnSpc>
                <a:spcPct val="100000"/>
              </a:lnSpc>
              <a:spcBef>
                <a:spcPts val="600"/>
              </a:spcBef>
              <a:spcAft>
                <a:spcPts val="0"/>
              </a:spcAft>
              <a:buSzPts val="3200"/>
              <a:buChar char="•"/>
              <a:defRPr/>
            </a:lvl8pPr>
            <a:lvl9pPr marL="4114800" lvl="8" indent="-431800" algn="l">
              <a:lnSpc>
                <a:spcPct val="100000"/>
              </a:lnSpc>
              <a:spcBef>
                <a:spcPts val="600"/>
              </a:spcBef>
              <a:spcAft>
                <a:spcPts val="0"/>
              </a:spcAft>
              <a:buSzPts val="3200"/>
              <a:buChar char="•"/>
              <a:defRPr/>
            </a:lvl9pPr>
          </a:lstStyle>
          <a:p>
            <a:endParaRPr/>
          </a:p>
        </p:txBody>
      </p:sp>
      <p:sp>
        <p:nvSpPr>
          <p:cNvPr id="42" name="Google Shape;42;p9"/>
          <p:cNvSpPr txBox="1">
            <a:spLocks noGrp="1"/>
          </p:cNvSpPr>
          <p:nvPr>
            <p:ph type="sldNum" idx="12"/>
          </p:nvPr>
        </p:nvSpPr>
        <p:spPr>
          <a:xfrm>
            <a:off x="8422860" y="6404313"/>
            <a:ext cx="263941" cy="269199"/>
          </a:xfrm>
          <a:prstGeom prst="rect">
            <a:avLst/>
          </a:prstGeom>
          <a:noFill/>
          <a:ln>
            <a:noFill/>
          </a:ln>
        </p:spPr>
        <p:txBody>
          <a:bodyPr spcFirstLastPara="1" wrap="square" lIns="45675" tIns="45675" rIns="45675" bIns="45675"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1792288" y="4800600"/>
            <a:ext cx="5486402" cy="566738"/>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5" name="Google Shape;45;p10"/>
          <p:cNvSpPr>
            <a:spLocks noGrp="1"/>
          </p:cNvSpPr>
          <p:nvPr>
            <p:ph type="pic" idx="2"/>
          </p:nvPr>
        </p:nvSpPr>
        <p:spPr>
          <a:xfrm>
            <a:off x="1792288" y="612775"/>
            <a:ext cx="5486402"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R="0" lvl="1"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R="0" lvl="2"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R="0" lvl="3"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R="0" lvl="4"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R="0" lvl="5"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R="0" lvl="6"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R="0" lvl="7"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R="0" lvl="8"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6" name="Google Shape;46;p10"/>
          <p:cNvSpPr txBox="1">
            <a:spLocks noGrp="1"/>
          </p:cNvSpPr>
          <p:nvPr>
            <p:ph type="body" idx="1"/>
          </p:nvPr>
        </p:nvSpPr>
        <p:spPr>
          <a:xfrm>
            <a:off x="1792288" y="5367337"/>
            <a:ext cx="5486402" cy="804864"/>
          </a:xfrm>
          <a:prstGeom prst="rect">
            <a:avLst/>
          </a:prstGeom>
          <a:noFill/>
          <a:ln>
            <a:noFill/>
          </a:ln>
        </p:spPr>
        <p:txBody>
          <a:bodyPr spcFirstLastPara="1" wrap="square" lIns="91400" tIns="91400" rIns="91400" bIns="91400" anchor="t" anchorCtr="0">
            <a:noAutofit/>
          </a:bodyPr>
          <a:lstStyle>
            <a:lvl1pPr marL="457200" lvl="0" indent="-228600" algn="l">
              <a:lnSpc>
                <a:spcPct val="100000"/>
              </a:lnSpc>
              <a:spcBef>
                <a:spcPts val="200"/>
              </a:spcBef>
              <a:spcAft>
                <a:spcPts val="0"/>
              </a:spcAft>
              <a:buClr>
                <a:srgbClr val="000000"/>
              </a:buClr>
              <a:buSzPts val="1400"/>
              <a:buFont typeface="Calibri"/>
              <a:buNone/>
              <a:defRPr sz="1400"/>
            </a:lvl1pPr>
            <a:lvl2pPr marL="914400" lvl="1" indent="-228600" algn="l">
              <a:lnSpc>
                <a:spcPct val="100000"/>
              </a:lnSpc>
              <a:spcBef>
                <a:spcPts val="200"/>
              </a:spcBef>
              <a:spcAft>
                <a:spcPts val="0"/>
              </a:spcAft>
              <a:buClr>
                <a:srgbClr val="000000"/>
              </a:buClr>
              <a:buSzPts val="1400"/>
              <a:buFont typeface="Calibri"/>
              <a:buNone/>
              <a:defRPr sz="1400"/>
            </a:lvl2pPr>
            <a:lvl3pPr marL="1371600" lvl="2" indent="-228600" algn="l">
              <a:lnSpc>
                <a:spcPct val="100000"/>
              </a:lnSpc>
              <a:spcBef>
                <a:spcPts val="200"/>
              </a:spcBef>
              <a:spcAft>
                <a:spcPts val="0"/>
              </a:spcAft>
              <a:buClr>
                <a:srgbClr val="000000"/>
              </a:buClr>
              <a:buSzPts val="1400"/>
              <a:buFont typeface="Calibri"/>
              <a:buNone/>
              <a:defRPr sz="1400"/>
            </a:lvl3pPr>
            <a:lvl4pPr marL="1828800" lvl="3" indent="-228600" algn="l">
              <a:lnSpc>
                <a:spcPct val="100000"/>
              </a:lnSpc>
              <a:spcBef>
                <a:spcPts val="200"/>
              </a:spcBef>
              <a:spcAft>
                <a:spcPts val="0"/>
              </a:spcAft>
              <a:buClr>
                <a:srgbClr val="000000"/>
              </a:buClr>
              <a:buSzPts val="1400"/>
              <a:buFont typeface="Calibri"/>
              <a:buNone/>
              <a:defRPr sz="1400"/>
            </a:lvl4pPr>
            <a:lvl5pPr marL="2286000" lvl="4" indent="-228600" algn="l">
              <a:lnSpc>
                <a:spcPct val="100000"/>
              </a:lnSpc>
              <a:spcBef>
                <a:spcPts val="200"/>
              </a:spcBef>
              <a:spcAft>
                <a:spcPts val="0"/>
              </a:spcAft>
              <a:buClr>
                <a:srgbClr val="000000"/>
              </a:buClr>
              <a:buSzPts val="1400"/>
              <a:buFont typeface="Calibri"/>
              <a:buNone/>
              <a:defRPr sz="1400"/>
            </a:lvl5pPr>
            <a:lvl6pPr marL="2743200" lvl="5" indent="-431800" algn="l">
              <a:lnSpc>
                <a:spcPct val="100000"/>
              </a:lnSpc>
              <a:spcBef>
                <a:spcPts val="600"/>
              </a:spcBef>
              <a:spcAft>
                <a:spcPts val="0"/>
              </a:spcAft>
              <a:buSzPts val="3200"/>
              <a:buChar char="•"/>
              <a:defRPr/>
            </a:lvl6pPr>
            <a:lvl7pPr marL="3200400" lvl="6" indent="-431800" algn="l">
              <a:lnSpc>
                <a:spcPct val="100000"/>
              </a:lnSpc>
              <a:spcBef>
                <a:spcPts val="600"/>
              </a:spcBef>
              <a:spcAft>
                <a:spcPts val="0"/>
              </a:spcAft>
              <a:buSzPts val="3200"/>
              <a:buChar char="•"/>
              <a:defRPr/>
            </a:lvl7pPr>
            <a:lvl8pPr marL="3657600" lvl="7" indent="-431800" algn="l">
              <a:lnSpc>
                <a:spcPct val="100000"/>
              </a:lnSpc>
              <a:spcBef>
                <a:spcPts val="600"/>
              </a:spcBef>
              <a:spcAft>
                <a:spcPts val="0"/>
              </a:spcAft>
              <a:buSzPts val="3200"/>
              <a:buChar char="•"/>
              <a:defRPr/>
            </a:lvl8pPr>
            <a:lvl9pPr marL="4114800" lvl="8" indent="-431800" algn="l">
              <a:lnSpc>
                <a:spcPct val="100000"/>
              </a:lnSpc>
              <a:spcBef>
                <a:spcPts val="600"/>
              </a:spcBef>
              <a:spcAft>
                <a:spcPts val="0"/>
              </a:spcAft>
              <a:buSzPts val="3200"/>
              <a:buChar char="•"/>
              <a:defRPr/>
            </a:lvl9pPr>
          </a:lstStyle>
          <a:p>
            <a:endParaRPr/>
          </a:p>
        </p:txBody>
      </p:sp>
      <p:sp>
        <p:nvSpPr>
          <p:cNvPr id="47" name="Google Shape;47;p10"/>
          <p:cNvSpPr txBox="1">
            <a:spLocks noGrp="1"/>
          </p:cNvSpPr>
          <p:nvPr>
            <p:ph type="sldNum" idx="12"/>
          </p:nvPr>
        </p:nvSpPr>
        <p:spPr>
          <a:xfrm>
            <a:off x="8422860" y="6404313"/>
            <a:ext cx="263941" cy="269199"/>
          </a:xfrm>
          <a:prstGeom prst="rect">
            <a:avLst/>
          </a:prstGeom>
          <a:noFill/>
          <a:ln>
            <a:noFill/>
          </a:ln>
        </p:spPr>
        <p:txBody>
          <a:bodyPr spcFirstLastPara="1" wrap="square" lIns="45675" tIns="45675" rIns="45675" bIns="45675"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1"/>
          </a:xfrm>
          <a:prstGeom prst="rect">
            <a:avLst/>
          </a:prstGeom>
          <a:noFill/>
          <a:ln>
            <a:noFill/>
          </a:ln>
        </p:spPr>
        <p:txBody>
          <a:bodyPr spcFirstLastPara="1" wrap="square" lIns="91400" tIns="91400" rIns="91400" bIns="91400" anchor="ctr" anchorCtr="0">
            <a:no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00" tIns="91400" rIns="91400" bIns="91400" anchor="t" anchorCtr="0">
            <a:noAutofit/>
          </a:bodyPr>
          <a:lstStyle>
            <a:lvl1pPr marL="457200" marR="0" lvl="0"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6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22860" y="6404313"/>
            <a:ext cx="263941" cy="269199"/>
          </a:xfrm>
          <a:prstGeom prst="rect">
            <a:avLst/>
          </a:prstGeom>
          <a:noFill/>
          <a:ln>
            <a:noFill/>
          </a:ln>
        </p:spPr>
        <p:txBody>
          <a:bodyPr spcFirstLastPara="1" wrap="square" lIns="45675" tIns="45675" rIns="45675" bIns="4567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pPr defTabSz="342900">
              <a:buClrTx/>
            </a:pPr>
            <a:fld id="{4AAD347D-5ACD-4C99-B74B-A9C85AD731AF}" type="datetimeFigureOut">
              <a:rPr lang="en-US" kern="1200" smtClean="0">
                <a:solidFill>
                  <a:prstClr val="white">
                    <a:tint val="75000"/>
                    <a:alpha val="60000"/>
                  </a:prstClr>
                </a:solidFill>
                <a:latin typeface="Century Gothic" panose="020B0502020202020204"/>
              </a:rPr>
              <a:pPr defTabSz="342900">
                <a:buClrTx/>
              </a:pPr>
              <a:t>7/13/2023</a:t>
            </a:fld>
            <a:endParaRPr lang="en-US" kern="1200" dirty="0">
              <a:solidFill>
                <a:prstClr val="white">
                  <a:tint val="75000"/>
                  <a:alpha val="60000"/>
                </a:prstClr>
              </a:solidFill>
              <a:latin typeface="Century Gothic" panose="020B0502020202020204"/>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pPr defTabSz="342900">
              <a:buClrTx/>
            </a:pPr>
            <a:endParaRPr lang="en-US" kern="1200" dirty="0">
              <a:solidFill>
                <a:prstClr val="white">
                  <a:tint val="75000"/>
                  <a:alpha val="60000"/>
                </a:prstClr>
              </a:solidFill>
              <a:latin typeface="Century Gothic" panose="020B0502020202020204"/>
            </a:endParaRP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pPr defTabSz="342900">
              <a:buClrTx/>
            </a:pPr>
            <a:fld id="{D57F1E4F-1CFF-5643-939E-02111984F565}" type="slidenum">
              <a:rPr lang="en-US" kern="1200" smtClean="0">
                <a:solidFill>
                  <a:prstClr val="white">
                    <a:tint val="75000"/>
                  </a:prstClr>
                </a:solidFill>
                <a:latin typeface="Century Gothic" panose="020B0502020202020204"/>
              </a:rPr>
              <a:pPr defTabSz="342900">
                <a:buClrTx/>
              </a:pPr>
              <a:t>‹#›</a:t>
            </a:fld>
            <a:endParaRPr lang="en-US" kern="1200" dirty="0">
              <a:solidFill>
                <a:prstClr val="white">
                  <a:tint val="75000"/>
                </a:prstClr>
              </a:solidFill>
              <a:latin typeface="Century Gothic" panose="020B0502020202020204"/>
            </a:endParaRPr>
          </a:p>
        </p:txBody>
      </p:sp>
    </p:spTree>
    <p:extLst>
      <p:ext uri="{BB962C8B-B14F-4D97-AF65-F5344CB8AC3E}">
        <p14:creationId xmlns:p14="http://schemas.microsoft.com/office/powerpoint/2010/main" val="24818007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
        <p:cNvGrpSpPr/>
        <p:nvPr/>
      </p:nvGrpSpPr>
      <p:grpSpPr>
        <a:xfrm>
          <a:off x="0" y="0"/>
          <a:ext cx="0" cy="0"/>
          <a:chOff x="0" y="0"/>
          <a:chExt cx="0" cy="0"/>
        </a:xfrm>
      </p:grpSpPr>
      <p:sp>
        <p:nvSpPr>
          <p:cNvPr id="61" name="Google Shape;61;p13"/>
          <p:cNvSpPr txBox="1"/>
          <p:nvPr/>
        </p:nvSpPr>
        <p:spPr>
          <a:xfrm>
            <a:off x="305618" y="244807"/>
            <a:ext cx="5669403" cy="1386799"/>
          </a:xfrm>
          <a:prstGeom prst="rect">
            <a:avLst/>
          </a:prstGeom>
          <a:noFill/>
          <a:ln>
            <a:noFill/>
          </a:ln>
        </p:spPr>
        <p:txBody>
          <a:bodyPr spcFirstLastPara="1" wrap="square" lIns="45675" tIns="45675" rIns="45675" bIns="45675" anchor="t" anchorCtr="0">
            <a:noAutofit/>
          </a:bodyPr>
          <a:lstStyle/>
          <a:p>
            <a:pPr marL="0" marR="0" lvl="0" indent="0" algn="l" rtl="0">
              <a:lnSpc>
                <a:spcPct val="100000"/>
              </a:lnSpc>
              <a:spcBef>
                <a:spcPts val="0"/>
              </a:spcBef>
              <a:spcAft>
                <a:spcPts val="0"/>
              </a:spcAft>
              <a:buClr>
                <a:srgbClr val="FFFFFF"/>
              </a:buClr>
              <a:buSzPts val="4400"/>
              <a:buFont typeface="Calibri"/>
              <a:buNone/>
            </a:pPr>
            <a:r>
              <a:rPr lang="en-US" sz="4400" b="0" i="0" u="none" strike="noStrike" cap="none" dirty="0">
                <a:solidFill>
                  <a:srgbClr val="FFFFFF"/>
                </a:solidFill>
                <a:latin typeface="Century Gothic" panose="020B0502020202020204" pitchFamily="34" charset="0"/>
                <a:ea typeface="Calibri"/>
                <a:cs typeface="Calibri"/>
                <a:sym typeface="Calibri"/>
              </a:rPr>
              <a:t>ERROR CORRECTION </a:t>
            </a:r>
            <a:endParaRPr dirty="0">
              <a:latin typeface="Century Gothic" panose="020B0502020202020204" pitchFamily="34" charset="0"/>
            </a:endParaRPr>
          </a:p>
        </p:txBody>
      </p:sp>
      <p:sp>
        <p:nvSpPr>
          <p:cNvPr id="62" name="Google Shape;62;p13"/>
          <p:cNvSpPr txBox="1"/>
          <p:nvPr/>
        </p:nvSpPr>
        <p:spPr>
          <a:xfrm>
            <a:off x="1000099" y="4671755"/>
            <a:ext cx="7143802" cy="446999"/>
          </a:xfrm>
          <a:prstGeom prst="rect">
            <a:avLst/>
          </a:prstGeom>
          <a:noFill/>
          <a:ln>
            <a:noFill/>
          </a:ln>
        </p:spPr>
        <p:txBody>
          <a:bodyPr spcFirstLastPara="1" wrap="square" lIns="45675" tIns="45675" rIns="45675" bIns="45675" anchor="t" anchorCtr="0">
            <a:noAutofit/>
          </a:bodyPr>
          <a:lstStyle/>
          <a:p>
            <a:pPr marL="0" marR="0" lvl="0" indent="0" algn="l" rtl="0">
              <a:lnSpc>
                <a:spcPct val="100000"/>
              </a:lnSpc>
              <a:spcBef>
                <a:spcPts val="0"/>
              </a:spcBef>
              <a:spcAft>
                <a:spcPts val="0"/>
              </a:spcAft>
              <a:buClr>
                <a:srgbClr val="33376D"/>
              </a:buClr>
              <a:buSzPts val="2400"/>
              <a:buFont typeface="Calibri"/>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767007"/>
            <a:ext cx="4572000" cy="1169551"/>
          </a:xfrm>
          <a:prstGeom prst="rect">
            <a:avLst/>
          </a:prstGeom>
        </p:spPr>
        <p:txBody>
          <a:bodyPr>
            <a:spAutoFit/>
          </a:bodyPr>
          <a:lstStyle/>
          <a:p>
            <a:r>
              <a:rPr lang="en-US" b="1" dirty="0">
                <a:latin typeface="Century Gothic" panose="020B0502020202020204" pitchFamily="34" charset="0"/>
              </a:rPr>
              <a:t>It is, of course, crucial to know where a learner's </a:t>
            </a:r>
            <a:r>
              <a:rPr lang="en-US" b="1" dirty="0" err="1">
                <a:latin typeface="Century Gothic" panose="020B0502020202020204" pitchFamily="34" charset="0"/>
              </a:rPr>
              <a:t>interlanguage</a:t>
            </a:r>
            <a:r>
              <a:rPr lang="en-US" b="1" dirty="0">
                <a:latin typeface="Century Gothic" panose="020B0502020202020204" pitchFamily="34" charset="0"/>
              </a:rPr>
              <a:t> currently is.  There are three reasons (at least) for this. </a:t>
            </a:r>
            <a:endParaRPr lang="en-US" b="1" dirty="0" smtClean="0">
              <a:latin typeface="Century Gothic" panose="020B0502020202020204" pitchFamily="34" charset="0"/>
            </a:endParaRPr>
          </a:p>
          <a:p>
            <a:endParaRPr lang="en-US" dirty="0"/>
          </a:p>
          <a:p>
            <a:endParaRPr lang="en-US" dirty="0" smtClean="0"/>
          </a:p>
        </p:txBody>
      </p:sp>
    </p:spTree>
    <p:extLst>
      <p:ext uri="{BB962C8B-B14F-4D97-AF65-F5344CB8AC3E}">
        <p14:creationId xmlns:p14="http://schemas.microsoft.com/office/powerpoint/2010/main" val="1010035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8734" y="532435"/>
            <a:ext cx="7824486" cy="5729469"/>
          </a:xfrm>
        </p:spPr>
        <p:txBody>
          <a:bodyPr/>
          <a:lstStyle/>
          <a:p>
            <a:pPr algn="l"/>
            <a:r>
              <a:rPr lang="en-US" sz="1600" dirty="0">
                <a:solidFill>
                  <a:schemeClr val="tx1"/>
                </a:solidFill>
                <a:latin typeface="Century Gothic" panose="020B0502020202020204" pitchFamily="34" charset="0"/>
              </a:rPr>
              <a:t>Reason 1:	it tells us what the learner is likely to know already and that helps us plan what to teach.</a:t>
            </a:r>
          </a:p>
          <a:p>
            <a:pPr algn="l"/>
            <a:r>
              <a:rPr lang="en-US" sz="1600" dirty="0">
                <a:solidFill>
                  <a:schemeClr val="tx1"/>
                </a:solidFill>
                <a:latin typeface="Century Gothic" panose="020B0502020202020204" pitchFamily="34" charset="0"/>
              </a:rPr>
              <a:t>Reason 2:	it helps us to decide what to correct in class.  There's little point in trying to correct a very elementary student who is trying to produce a complex third conditional form with a modal auxiliary verb because it will take too long and probably confuse the learners.</a:t>
            </a:r>
          </a:p>
          <a:p>
            <a:pPr algn="l"/>
            <a:r>
              <a:rPr lang="en-US" sz="1600" dirty="0">
                <a:solidFill>
                  <a:schemeClr val="tx1"/>
                </a:solidFill>
                <a:latin typeface="Century Gothic" panose="020B0502020202020204" pitchFamily="34" charset="0"/>
              </a:rPr>
              <a:t>Reason 3:	it helps us to </a:t>
            </a:r>
            <a:r>
              <a:rPr lang="en-US" sz="1600" dirty="0" err="1">
                <a:solidFill>
                  <a:schemeClr val="tx1"/>
                </a:solidFill>
                <a:latin typeface="Century Gothic" panose="020B0502020202020204" pitchFamily="34" charset="0"/>
              </a:rPr>
              <a:t>recognise</a:t>
            </a:r>
            <a:r>
              <a:rPr lang="en-US" sz="1600" dirty="0">
                <a:solidFill>
                  <a:schemeClr val="tx1"/>
                </a:solidFill>
                <a:latin typeface="Century Gothic" panose="020B0502020202020204" pitchFamily="34" charset="0"/>
              </a:rPr>
              <a:t> whether an error should be corrected by you or whether the error can be self-corrected by the learner.</a:t>
            </a:r>
          </a:p>
          <a:p>
            <a:pPr algn="l"/>
            <a:endParaRPr lang="en-US" sz="1600" dirty="0">
              <a:latin typeface="Century Gothic" panose="020B0502020202020204" pitchFamily="34" charset="0"/>
            </a:endParaRPr>
          </a:p>
        </p:txBody>
      </p:sp>
    </p:spTree>
    <p:extLst>
      <p:ext uri="{BB962C8B-B14F-4D97-AF65-F5344CB8AC3E}">
        <p14:creationId xmlns:p14="http://schemas.microsoft.com/office/powerpoint/2010/main" val="3550819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6367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do students make mistakes? </a:t>
            </a:r>
            <a:endParaRPr lang="en-US" dirty="0"/>
          </a:p>
        </p:txBody>
      </p:sp>
      <p:sp>
        <p:nvSpPr>
          <p:cNvPr id="3" name="Content Placeholder 2"/>
          <p:cNvSpPr>
            <a:spLocks noGrp="1"/>
          </p:cNvSpPr>
          <p:nvPr>
            <p:ph idx="1"/>
          </p:nvPr>
        </p:nvSpPr>
        <p:spPr>
          <a:xfrm>
            <a:off x="827484" y="2396940"/>
            <a:ext cx="6709906" cy="1325975"/>
          </a:xfrm>
        </p:spPr>
        <p:txBody>
          <a:bodyPr>
            <a:normAutofit fontScale="55000" lnSpcReduction="20000"/>
          </a:bodyPr>
          <a:lstStyle/>
          <a:p>
            <a:endParaRPr lang="en-US" dirty="0"/>
          </a:p>
          <a:p>
            <a:r>
              <a:rPr lang="en-US" sz="2100" dirty="0"/>
              <a:t>The learners own version of the second language which they speak as they learn. They create their own grammatical system as they are learning, which is neither their first language nor the target language but something in between the two. This version of their language changes as they progress and learn more. </a:t>
            </a:r>
          </a:p>
          <a:p>
            <a:r>
              <a:rPr lang="en-US" sz="2100" dirty="0"/>
              <a:t>	</a:t>
            </a:r>
          </a:p>
          <a:p>
            <a:endParaRPr lang="en-US" dirty="0"/>
          </a:p>
        </p:txBody>
      </p:sp>
      <p:sp>
        <p:nvSpPr>
          <p:cNvPr id="4" name="TextBox 3"/>
          <p:cNvSpPr txBox="1"/>
          <p:nvPr/>
        </p:nvSpPr>
        <p:spPr>
          <a:xfrm>
            <a:off x="1045028" y="4196443"/>
            <a:ext cx="1412566" cy="300082"/>
          </a:xfrm>
          <a:prstGeom prst="rect">
            <a:avLst/>
          </a:prstGeom>
          <a:noFill/>
        </p:spPr>
        <p:txBody>
          <a:bodyPr wrap="none" rtlCol="0">
            <a:spAutoFit/>
          </a:bodyPr>
          <a:lstStyle/>
          <a:p>
            <a:pPr defTabSz="342900">
              <a:buClrTx/>
            </a:pPr>
            <a:r>
              <a:rPr lang="en-US" sz="1350" b="1" kern="1200" dirty="0" err="1">
                <a:solidFill>
                  <a:prstClr val="white"/>
                </a:solidFill>
                <a:latin typeface="Century Gothic" panose="020B0502020202020204"/>
              </a:rPr>
              <a:t>interlanguage</a:t>
            </a:r>
            <a:r>
              <a:rPr lang="en-US" sz="1350" b="1" kern="1200" dirty="0">
                <a:solidFill>
                  <a:prstClr val="white"/>
                </a:solidFill>
                <a:latin typeface="Century Gothic" panose="020B0502020202020204"/>
              </a:rPr>
              <a:t> </a:t>
            </a:r>
            <a:endParaRPr lang="en-US" sz="1350" kern="1200" dirty="0">
              <a:solidFill>
                <a:prstClr val="white"/>
              </a:solidFill>
              <a:latin typeface="Century Gothic" panose="020B0502020202020204"/>
            </a:endParaRPr>
          </a:p>
        </p:txBody>
      </p:sp>
    </p:spTree>
    <p:extLst>
      <p:ext uri="{BB962C8B-B14F-4D97-AF65-F5344CB8AC3E}">
        <p14:creationId xmlns:p14="http://schemas.microsoft.com/office/powerpoint/2010/main" val="124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 students make mistakes? </a:t>
            </a:r>
            <a:endParaRPr lang="en-US" dirty="0"/>
          </a:p>
        </p:txBody>
      </p:sp>
      <p:sp>
        <p:nvSpPr>
          <p:cNvPr id="3" name="Content Placeholder 2"/>
          <p:cNvSpPr>
            <a:spLocks noGrp="1"/>
          </p:cNvSpPr>
          <p:nvPr>
            <p:ph idx="1"/>
          </p:nvPr>
        </p:nvSpPr>
        <p:spPr>
          <a:xfrm>
            <a:off x="212273" y="1894115"/>
            <a:ext cx="8654142" cy="1461407"/>
          </a:xfrm>
        </p:spPr>
        <p:txBody>
          <a:bodyPr>
            <a:normAutofit/>
          </a:bodyPr>
          <a:lstStyle/>
          <a:p>
            <a:endParaRPr lang="en-US" dirty="0"/>
          </a:p>
          <a:p>
            <a:r>
              <a:rPr lang="en-US" b="1" dirty="0"/>
              <a:t>1</a:t>
            </a:r>
            <a:r>
              <a:rPr lang="en-US" sz="1600" b="1" dirty="0"/>
              <a:t>. </a:t>
            </a:r>
            <a:r>
              <a:rPr lang="en-US" sz="1600" dirty="0"/>
              <a:t>When the learner’s mother tongue affects their performance in the target language. A learner may make a mistake because they use the same grammatical pattern in the target language as they use in their mother tongue. The L1 grammatical pattern is not appropriate in L2. </a:t>
            </a:r>
          </a:p>
          <a:p>
            <a:pPr marL="0" indent="0">
              <a:buNone/>
            </a:pPr>
            <a:endParaRPr lang="en-US" dirty="0"/>
          </a:p>
          <a:p>
            <a:endParaRPr lang="en-US" dirty="0"/>
          </a:p>
        </p:txBody>
      </p:sp>
      <p:sp>
        <p:nvSpPr>
          <p:cNvPr id="4" name="TextBox 3"/>
          <p:cNvSpPr txBox="1"/>
          <p:nvPr/>
        </p:nvSpPr>
        <p:spPr>
          <a:xfrm>
            <a:off x="693965" y="4000500"/>
            <a:ext cx="1468672" cy="300082"/>
          </a:xfrm>
          <a:prstGeom prst="rect">
            <a:avLst/>
          </a:prstGeom>
          <a:noFill/>
        </p:spPr>
        <p:txBody>
          <a:bodyPr wrap="none" rtlCol="0">
            <a:spAutoFit/>
          </a:bodyPr>
          <a:lstStyle/>
          <a:p>
            <a:pPr defTabSz="342900">
              <a:buClrTx/>
            </a:pPr>
            <a:r>
              <a:rPr lang="en-US" sz="1350" b="1" kern="1200" dirty="0">
                <a:solidFill>
                  <a:prstClr val="white"/>
                </a:solidFill>
                <a:latin typeface="Century Gothic" panose="020B0502020202020204"/>
              </a:rPr>
              <a:t>L1 interference </a:t>
            </a:r>
            <a:endParaRPr lang="en-US" sz="1350" kern="1200" dirty="0">
              <a:solidFill>
                <a:prstClr val="white"/>
              </a:solidFill>
              <a:latin typeface="Century Gothic" panose="020B0502020202020204"/>
            </a:endParaRPr>
          </a:p>
        </p:txBody>
      </p:sp>
    </p:spTree>
    <p:extLst>
      <p:ext uri="{BB962C8B-B14F-4D97-AF65-F5344CB8AC3E}">
        <p14:creationId xmlns:p14="http://schemas.microsoft.com/office/powerpoint/2010/main" val="396770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do students make mistakes? </a:t>
            </a:r>
            <a:endParaRPr lang="en-US" dirty="0"/>
          </a:p>
        </p:txBody>
      </p:sp>
      <p:sp>
        <p:nvSpPr>
          <p:cNvPr id="3" name="Content Placeholder 2"/>
          <p:cNvSpPr>
            <a:spLocks noGrp="1"/>
          </p:cNvSpPr>
          <p:nvPr>
            <p:ph idx="1"/>
          </p:nvPr>
        </p:nvSpPr>
        <p:spPr/>
        <p:txBody>
          <a:bodyPr/>
          <a:lstStyle/>
          <a:p>
            <a:endParaRPr lang="en-US" dirty="0"/>
          </a:p>
          <a:p>
            <a:r>
              <a:rPr lang="en-US" dirty="0"/>
              <a:t>The process in which incorrect language become a habit and cannot easily be corrected. </a:t>
            </a:r>
          </a:p>
          <a:p>
            <a:pPr marL="0" indent="0">
              <a:buNone/>
            </a:pPr>
            <a:endParaRPr lang="en-US" dirty="0"/>
          </a:p>
          <a:p>
            <a:endParaRPr lang="en-US" dirty="0"/>
          </a:p>
        </p:txBody>
      </p:sp>
      <p:sp>
        <p:nvSpPr>
          <p:cNvPr id="4" name="TextBox 3"/>
          <p:cNvSpPr txBox="1"/>
          <p:nvPr/>
        </p:nvSpPr>
        <p:spPr>
          <a:xfrm>
            <a:off x="1681843" y="3551464"/>
            <a:ext cx="1168910" cy="300082"/>
          </a:xfrm>
          <a:prstGeom prst="rect">
            <a:avLst/>
          </a:prstGeom>
          <a:noFill/>
        </p:spPr>
        <p:txBody>
          <a:bodyPr wrap="none" rtlCol="0">
            <a:spAutoFit/>
          </a:bodyPr>
          <a:lstStyle/>
          <a:p>
            <a:pPr defTabSz="342900">
              <a:buClrTx/>
            </a:pPr>
            <a:r>
              <a:rPr lang="en-US" sz="1350" b="1" kern="1200" dirty="0" err="1">
                <a:solidFill>
                  <a:prstClr val="white"/>
                </a:solidFill>
                <a:latin typeface="Century Gothic" panose="020B0502020202020204"/>
              </a:rPr>
              <a:t>fossilisation</a:t>
            </a:r>
            <a:r>
              <a:rPr lang="en-US" sz="1350" b="1" kern="1200" dirty="0">
                <a:solidFill>
                  <a:prstClr val="white"/>
                </a:solidFill>
                <a:latin typeface="Century Gothic" panose="020B0502020202020204"/>
              </a:rPr>
              <a:t> </a:t>
            </a:r>
            <a:endParaRPr lang="en-US" sz="1350" kern="1200" dirty="0">
              <a:solidFill>
                <a:prstClr val="white"/>
              </a:solidFill>
              <a:latin typeface="Century Gothic" panose="020B0502020202020204"/>
            </a:endParaRPr>
          </a:p>
        </p:txBody>
      </p:sp>
    </p:spTree>
    <p:extLst>
      <p:ext uri="{BB962C8B-B14F-4D97-AF65-F5344CB8AC3E}">
        <p14:creationId xmlns:p14="http://schemas.microsoft.com/office/powerpoint/2010/main" val="118775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do students make mistakes? </a:t>
            </a:r>
            <a:endParaRPr lang="en-US" dirty="0"/>
          </a:p>
        </p:txBody>
      </p:sp>
      <p:sp>
        <p:nvSpPr>
          <p:cNvPr id="3" name="Content Placeholder 2"/>
          <p:cNvSpPr>
            <a:spLocks noGrp="1"/>
          </p:cNvSpPr>
          <p:nvPr>
            <p:ph idx="1"/>
          </p:nvPr>
        </p:nvSpPr>
        <p:spPr>
          <a:xfrm>
            <a:off x="827484" y="2530928"/>
            <a:ext cx="6709906" cy="1608365"/>
          </a:xfrm>
        </p:spPr>
        <p:txBody>
          <a:bodyPr/>
          <a:lstStyle/>
          <a:p>
            <a:endParaRPr lang="en-US" dirty="0"/>
          </a:p>
          <a:p>
            <a:r>
              <a:rPr lang="en-US" dirty="0"/>
              <a:t>An error made by a second language learner which is natural part of the language learning process because they are unconsciously </a:t>
            </a:r>
            <a:r>
              <a:rPr lang="en-US" dirty="0" err="1"/>
              <a:t>organising</a:t>
            </a:r>
            <a:r>
              <a:rPr lang="en-US" dirty="0"/>
              <a:t> and working out language. These types of error are also made by children learning their first language and often disappear as their language ability improves. </a:t>
            </a:r>
            <a:endParaRPr lang="en-US" dirty="0" smtClean="0"/>
          </a:p>
          <a:p>
            <a:pPr marL="0" indent="0">
              <a:buNone/>
            </a:pPr>
            <a:endParaRPr lang="en-US" dirty="0"/>
          </a:p>
          <a:p>
            <a:pPr marL="0" indent="0">
              <a:buNone/>
            </a:pPr>
            <a:endParaRPr lang="en-US" dirty="0"/>
          </a:p>
        </p:txBody>
      </p:sp>
      <p:sp>
        <p:nvSpPr>
          <p:cNvPr id="4" name="TextBox 3"/>
          <p:cNvSpPr txBox="1"/>
          <p:nvPr/>
        </p:nvSpPr>
        <p:spPr>
          <a:xfrm>
            <a:off x="1200151" y="4743450"/>
            <a:ext cx="1952779" cy="300082"/>
          </a:xfrm>
          <a:prstGeom prst="rect">
            <a:avLst/>
          </a:prstGeom>
          <a:noFill/>
        </p:spPr>
        <p:txBody>
          <a:bodyPr wrap="none" rtlCol="0">
            <a:spAutoFit/>
          </a:bodyPr>
          <a:lstStyle/>
          <a:p>
            <a:pPr defTabSz="342900">
              <a:buClrTx/>
            </a:pPr>
            <a:r>
              <a:rPr lang="en-US" sz="1350" b="1" kern="1200" dirty="0">
                <a:solidFill>
                  <a:prstClr val="white"/>
                </a:solidFill>
                <a:latin typeface="Century Gothic" panose="020B0502020202020204"/>
              </a:rPr>
              <a:t>developmental error </a:t>
            </a:r>
            <a:endParaRPr lang="en-US" sz="1350" kern="1200" dirty="0">
              <a:solidFill>
                <a:prstClr val="white"/>
              </a:solidFill>
              <a:latin typeface="Century Gothic" panose="020B0502020202020204"/>
            </a:endParaRPr>
          </a:p>
        </p:txBody>
      </p:sp>
    </p:spTree>
    <p:extLst>
      <p:ext uri="{BB962C8B-B14F-4D97-AF65-F5344CB8AC3E}">
        <p14:creationId xmlns:p14="http://schemas.microsoft.com/office/powerpoint/2010/main" val="40193504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do students make mistakes? </a:t>
            </a:r>
            <a:endParaRPr lang="en-US" dirty="0"/>
          </a:p>
        </p:txBody>
      </p:sp>
      <p:sp>
        <p:nvSpPr>
          <p:cNvPr id="3" name="Content Placeholder 2"/>
          <p:cNvSpPr>
            <a:spLocks noGrp="1"/>
          </p:cNvSpPr>
          <p:nvPr>
            <p:ph idx="1"/>
          </p:nvPr>
        </p:nvSpPr>
        <p:spPr/>
        <p:txBody>
          <a:bodyPr/>
          <a:lstStyle/>
          <a:p>
            <a:endParaRPr lang="en-US" dirty="0"/>
          </a:p>
          <a:p>
            <a:r>
              <a:rPr lang="en-US" dirty="0"/>
              <a:t>When a student uses a grammatical rule he/she has learned, but uses it in situations when it is not needed or appropriate, e.g. a student says </a:t>
            </a:r>
            <a:r>
              <a:rPr lang="en-US" i="1" dirty="0"/>
              <a:t>There were three girls </a:t>
            </a:r>
            <a:r>
              <a:rPr lang="en-US" dirty="0"/>
              <a:t>(correct plural form used for most nouns) </a:t>
            </a:r>
            <a:r>
              <a:rPr lang="en-US" i="1" dirty="0"/>
              <a:t>and two mans</a:t>
            </a:r>
            <a:r>
              <a:rPr lang="en-US" dirty="0"/>
              <a:t>. (incorrect plural form – not appropriate for </a:t>
            </a:r>
            <a:r>
              <a:rPr lang="en-US" i="1" dirty="0"/>
              <a:t>man</a:t>
            </a:r>
            <a:r>
              <a:rPr lang="en-US" dirty="0"/>
              <a:t>). </a:t>
            </a:r>
          </a:p>
          <a:p>
            <a:pPr marL="0" indent="0">
              <a:buNone/>
            </a:pPr>
            <a:endParaRPr lang="en-US" dirty="0"/>
          </a:p>
          <a:p>
            <a:endParaRPr lang="en-US" dirty="0"/>
          </a:p>
        </p:txBody>
      </p:sp>
      <p:sp>
        <p:nvSpPr>
          <p:cNvPr id="4" name="TextBox 3"/>
          <p:cNvSpPr txBox="1"/>
          <p:nvPr/>
        </p:nvSpPr>
        <p:spPr>
          <a:xfrm>
            <a:off x="1020536" y="4702628"/>
            <a:ext cx="1797287" cy="300082"/>
          </a:xfrm>
          <a:prstGeom prst="rect">
            <a:avLst/>
          </a:prstGeom>
          <a:noFill/>
        </p:spPr>
        <p:txBody>
          <a:bodyPr wrap="none" rtlCol="0">
            <a:spAutoFit/>
          </a:bodyPr>
          <a:lstStyle/>
          <a:p>
            <a:pPr defTabSz="342900">
              <a:buClrTx/>
            </a:pPr>
            <a:r>
              <a:rPr lang="en-US" sz="1350" b="1" kern="1200" dirty="0" err="1">
                <a:solidFill>
                  <a:prstClr val="white"/>
                </a:solidFill>
                <a:latin typeface="Century Gothic" panose="020B0502020202020204"/>
              </a:rPr>
              <a:t>overgeneralisation</a:t>
            </a:r>
            <a:r>
              <a:rPr lang="en-US" sz="1350" b="1" kern="1200" dirty="0">
                <a:solidFill>
                  <a:prstClr val="white"/>
                </a:solidFill>
                <a:latin typeface="Century Gothic" panose="020B0502020202020204"/>
              </a:rPr>
              <a:t> </a:t>
            </a:r>
            <a:endParaRPr lang="en-US" sz="1350" kern="1200" dirty="0">
              <a:solidFill>
                <a:prstClr val="white"/>
              </a:solidFill>
              <a:latin typeface="Century Gothic" panose="020B0502020202020204"/>
            </a:endParaRPr>
          </a:p>
        </p:txBody>
      </p:sp>
    </p:spTree>
    <p:extLst>
      <p:ext uri="{BB962C8B-B14F-4D97-AF65-F5344CB8AC3E}">
        <p14:creationId xmlns:p14="http://schemas.microsoft.com/office/powerpoint/2010/main" val="357885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accent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470025"/>
          </a:xfrm>
        </p:spPr>
        <p:txBody>
          <a:bodyPr/>
          <a:lstStyle/>
          <a:p>
            <a:r>
              <a:rPr lang="en-US" dirty="0" smtClean="0"/>
              <a:t>How do we handle errors?</a:t>
            </a:r>
            <a:endParaRPr lang="en-US" dirty="0"/>
          </a:p>
        </p:txBody>
      </p:sp>
      <p:sp>
        <p:nvSpPr>
          <p:cNvPr id="3" name="Text Placeholder 2"/>
          <p:cNvSpPr>
            <a:spLocks noGrp="1"/>
          </p:cNvSpPr>
          <p:nvPr>
            <p:ph type="body" idx="1"/>
          </p:nvPr>
        </p:nvSpPr>
        <p:spPr>
          <a:xfrm>
            <a:off x="0" y="1687010"/>
            <a:ext cx="6400800" cy="1752600"/>
          </a:xfrm>
        </p:spPr>
        <p:txBody>
          <a:bodyPr/>
          <a:lstStyle/>
          <a:p>
            <a:r>
              <a:rPr lang="en-US" dirty="0">
                <a:solidFill>
                  <a:schemeClr val="tx1"/>
                </a:solidFill>
              </a:rPr>
              <a:t>Step </a:t>
            </a:r>
            <a:r>
              <a:rPr lang="en-US" dirty="0" smtClean="0">
                <a:solidFill>
                  <a:schemeClr val="tx1"/>
                </a:solidFill>
              </a:rPr>
              <a:t>2</a:t>
            </a:r>
            <a:r>
              <a:rPr lang="en-US" dirty="0">
                <a:solidFill>
                  <a:schemeClr val="tx1"/>
                </a:solidFill>
              </a:rPr>
              <a:t>: how best to deal with it </a:t>
            </a:r>
          </a:p>
        </p:txBody>
      </p:sp>
    </p:spTree>
    <p:extLst>
      <p:ext uri="{BB962C8B-B14F-4D97-AF65-F5344CB8AC3E}">
        <p14:creationId xmlns:p14="http://schemas.microsoft.com/office/powerpoint/2010/main" val="1967496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1883" y="405114"/>
            <a:ext cx="8183301" cy="6169306"/>
          </a:xfrm>
        </p:spPr>
        <p:txBody>
          <a:bodyPr/>
          <a:lstStyle/>
          <a:p>
            <a:pPr marL="228600" indent="0" algn="l"/>
            <a:r>
              <a:rPr lang="en-US" sz="1800" b="1" dirty="0">
                <a:latin typeface="Century Gothic" panose="020B0502020202020204" pitchFamily="34" charset="0"/>
              </a:rPr>
              <a:t>Jim </a:t>
            </a:r>
            <a:r>
              <a:rPr lang="en-US" sz="1800" b="1" dirty="0" smtClean="0">
                <a:latin typeface="Century Gothic" panose="020B0502020202020204" pitchFamily="34" charset="0"/>
              </a:rPr>
              <a:t>Scrivener </a:t>
            </a:r>
            <a:r>
              <a:rPr lang="en-US" sz="1800" b="1" dirty="0">
                <a:latin typeface="Century Gothic" panose="020B0502020202020204" pitchFamily="34" charset="0"/>
              </a:rPr>
              <a:t>(1994) writes:</a:t>
            </a:r>
          </a:p>
          <a:p>
            <a:pPr marL="228600" indent="0" algn="l"/>
            <a:r>
              <a:rPr lang="en-US" sz="1800" dirty="0">
                <a:latin typeface="Century Gothic" panose="020B0502020202020204" pitchFamily="34" charset="0"/>
              </a:rPr>
              <a:t>1.	Decide what kind of error has been made (grammatical? pronunciation? etc.).</a:t>
            </a:r>
          </a:p>
          <a:p>
            <a:pPr marL="228600" indent="0" algn="l"/>
            <a:r>
              <a:rPr lang="en-US" sz="1800" dirty="0">
                <a:latin typeface="Century Gothic" panose="020B0502020202020204" pitchFamily="34" charset="0"/>
              </a:rPr>
              <a:t>2.	Decide whether to deal with it (is it useful to correct it?).</a:t>
            </a:r>
          </a:p>
          <a:p>
            <a:pPr marL="228600" indent="0" algn="l"/>
            <a:r>
              <a:rPr lang="en-US" sz="1800" dirty="0">
                <a:latin typeface="Century Gothic" panose="020B0502020202020204" pitchFamily="34" charset="0"/>
              </a:rPr>
              <a:t>3.	Decide when to deal with it (now? end of the activity? later?).</a:t>
            </a:r>
          </a:p>
          <a:p>
            <a:pPr marL="228600" indent="0" algn="l"/>
            <a:r>
              <a:rPr lang="en-US" sz="1800" dirty="0">
                <a:latin typeface="Century Gothic" panose="020B0502020202020204" pitchFamily="34" charset="0"/>
              </a:rPr>
              <a:t>4.	Decide who will correct (teacher? student self-correction? other students?).</a:t>
            </a:r>
          </a:p>
          <a:p>
            <a:pPr marL="228600" indent="0" algn="l"/>
            <a:r>
              <a:rPr lang="en-US" sz="1800" dirty="0">
                <a:latin typeface="Century Gothic" panose="020B0502020202020204" pitchFamily="34" charset="0"/>
              </a:rPr>
              <a:t>5.	Decide on an appropriate technique to indicate that an error has occurred or to enable the correction.</a:t>
            </a:r>
          </a:p>
          <a:p>
            <a:pPr marL="228600" indent="0" algn="l"/>
            <a:r>
              <a:rPr lang="en-US" sz="1800" dirty="0">
                <a:latin typeface="Century Gothic" panose="020B0502020202020204" pitchFamily="34" charset="0"/>
              </a:rPr>
              <a:t>To make the decisions above, we must hone our skills. The bigger our knowledge base, the easier to make these decisions, the better we can deal with them. Some suggested error correction techniques are explained below.</a:t>
            </a:r>
          </a:p>
          <a:p>
            <a:pPr marL="228600" indent="0" algn="l"/>
            <a:endParaRPr lang="en-US" sz="1800" dirty="0">
              <a:latin typeface="Century Gothic" panose="020B0502020202020204" pitchFamily="34" charset="0"/>
            </a:endParaRPr>
          </a:p>
        </p:txBody>
      </p:sp>
    </p:spTree>
    <p:extLst>
      <p:ext uri="{BB962C8B-B14F-4D97-AF65-F5344CB8AC3E}">
        <p14:creationId xmlns:p14="http://schemas.microsoft.com/office/powerpoint/2010/main" val="1305516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878"/>
            <a:ext cx="7772400" cy="1470025"/>
          </a:xfrm>
        </p:spPr>
        <p:txBody>
          <a:bodyPr/>
          <a:lstStyle/>
          <a:p>
            <a:pPr algn="l"/>
            <a:r>
              <a:rPr lang="en-US" sz="3200" b="1" dirty="0">
                <a:latin typeface="Century Gothic" panose="020B0502020202020204" pitchFamily="34" charset="0"/>
              </a:rPr>
              <a:t>With which of the following do you have the most sympathy?</a:t>
            </a:r>
            <a:br>
              <a:rPr lang="en-US" sz="3200" b="1" dirty="0">
                <a:latin typeface="Century Gothic" panose="020B0502020202020204" pitchFamily="34" charset="0"/>
              </a:rPr>
            </a:br>
            <a:endParaRPr lang="en-US" sz="3200" b="1" dirty="0">
              <a:latin typeface="Century Gothic" panose="020B0502020202020204" pitchFamily="34" charset="0"/>
            </a:endParaRPr>
          </a:p>
        </p:txBody>
      </p:sp>
      <p:sp>
        <p:nvSpPr>
          <p:cNvPr id="3" name="Text Placeholder 2"/>
          <p:cNvSpPr>
            <a:spLocks noGrp="1"/>
          </p:cNvSpPr>
          <p:nvPr>
            <p:ph type="body" idx="1"/>
          </p:nvPr>
        </p:nvSpPr>
        <p:spPr>
          <a:xfrm>
            <a:off x="0" y="1655903"/>
            <a:ext cx="7772400" cy="2387278"/>
          </a:xfrm>
        </p:spPr>
        <p:txBody>
          <a:bodyPr/>
          <a:lstStyle/>
          <a:p>
            <a:pPr marL="742950" indent="-514350" algn="l">
              <a:buFont typeface="+mj-lt"/>
              <a:buAutoNum type="arabicPeriod"/>
            </a:pPr>
            <a:r>
              <a:rPr lang="en-US" dirty="0" smtClean="0">
                <a:latin typeface="Century Gothic" panose="020B0502020202020204" pitchFamily="34" charset="0"/>
              </a:rPr>
              <a:t>View </a:t>
            </a:r>
            <a:r>
              <a:rPr lang="en-US" dirty="0">
                <a:latin typeface="Century Gothic" panose="020B0502020202020204" pitchFamily="34" charset="0"/>
              </a:rPr>
              <a:t>1: errors made by students are evidence that something has gone wrong in the teaching-learning process.</a:t>
            </a:r>
          </a:p>
          <a:p>
            <a:pPr marL="742950" indent="-514350" algn="l">
              <a:buFont typeface="+mj-lt"/>
              <a:buAutoNum type="arabicPeriod"/>
            </a:pPr>
            <a:r>
              <a:rPr lang="en-US" dirty="0">
                <a:latin typeface="Century Gothic" panose="020B0502020202020204" pitchFamily="34" charset="0"/>
              </a:rPr>
              <a:t>View 2: making errors is a natural part of learning a language and should be viewed positively as an opportunity to help the learner.</a:t>
            </a:r>
          </a:p>
          <a:p>
            <a:pPr marL="742950" indent="-514350" algn="l">
              <a:buFont typeface="+mj-lt"/>
              <a:buAutoNum type="arabicPeriod"/>
            </a:pPr>
            <a:endParaRPr lang="en-US" dirty="0">
              <a:latin typeface="Century Gothic" panose="020B0502020202020204" pitchFamily="34" charset="0"/>
            </a:endParaRPr>
          </a:p>
        </p:txBody>
      </p:sp>
    </p:spTree>
    <p:extLst>
      <p:ext uri="{BB962C8B-B14F-4D97-AF65-F5344CB8AC3E}">
        <p14:creationId xmlns:p14="http://schemas.microsoft.com/office/powerpoint/2010/main" val="3792727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706"/>
            <a:ext cx="7772400" cy="1470025"/>
          </a:xfrm>
          <a:pattFill prst="pct80">
            <a:fgClr>
              <a:srgbClr val="FFFFFF"/>
            </a:fgClr>
            <a:bgClr>
              <a:schemeClr val="accent1"/>
            </a:bgClr>
          </a:pattFill>
        </p:spPr>
        <p:txBody>
          <a:bodyPr/>
          <a:lstStyle/>
          <a:p>
            <a:pPr algn="l"/>
            <a:r>
              <a:rPr lang="en-US" dirty="0" smtClean="0"/>
              <a:t>How again ?</a:t>
            </a:r>
            <a:endParaRPr lang="en-US" dirty="0"/>
          </a:p>
        </p:txBody>
      </p:sp>
    </p:spTree>
    <p:extLst>
      <p:ext uri="{BB962C8B-B14F-4D97-AF65-F5344CB8AC3E}">
        <p14:creationId xmlns:p14="http://schemas.microsoft.com/office/powerpoint/2010/main" val="4160007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7311430"/>
              </p:ext>
            </p:extLst>
          </p:nvPr>
        </p:nvGraphicFramePr>
        <p:xfrm>
          <a:off x="480196" y="2677657"/>
          <a:ext cx="8374437" cy="4771346"/>
        </p:xfrm>
        <a:graphic>
          <a:graphicData uri="http://schemas.openxmlformats.org/drawingml/2006/table">
            <a:tbl>
              <a:tblPr firstRow="1" firstCol="1" bandRow="1">
                <a:tableStyleId>{5C22544A-7EE6-4342-B048-85BDC9FD1C3A}</a:tableStyleId>
              </a:tblPr>
              <a:tblGrid>
                <a:gridCol w="2790875"/>
                <a:gridCol w="2791781"/>
                <a:gridCol w="2791781"/>
              </a:tblGrid>
              <a:tr h="256836">
                <a:tc>
                  <a:txBody>
                    <a:bodyPr/>
                    <a:lstStyle/>
                    <a:p>
                      <a:pPr>
                        <a:lnSpc>
                          <a:spcPct val="115000"/>
                        </a:lnSpc>
                        <a:spcAft>
                          <a:spcPts val="1000"/>
                        </a:spcAft>
                      </a:pPr>
                      <a:r>
                        <a:rPr lang="en-GB" sz="1200" dirty="0">
                          <a:effectLst/>
                        </a:rPr>
                        <a:t>Correction strategy</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dirty="0">
                          <a:effectLst/>
                        </a:rPr>
                        <a:t>Advantages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a:effectLst/>
                        </a:rPr>
                        <a:t>Disadvantages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1091968">
                <a:tc>
                  <a:txBody>
                    <a:bodyPr/>
                    <a:lstStyle/>
                    <a:p>
                      <a:pPr>
                        <a:lnSpc>
                          <a:spcPct val="115000"/>
                        </a:lnSpc>
                        <a:spcAft>
                          <a:spcPts val="1000"/>
                        </a:spcAft>
                      </a:pPr>
                      <a:r>
                        <a:rPr lang="en-GB" sz="1200" dirty="0">
                          <a:effectLst/>
                        </a:rPr>
                        <a:t>a Teacher prompts using</a:t>
                      </a:r>
                      <a:endParaRPr lang="en-US" sz="1100" dirty="0">
                        <a:effectLst/>
                      </a:endParaRPr>
                    </a:p>
                    <a:p>
                      <a:pPr>
                        <a:lnSpc>
                          <a:spcPct val="115000"/>
                        </a:lnSpc>
                        <a:spcAft>
                          <a:spcPts val="1000"/>
                        </a:spcAft>
                      </a:pPr>
                      <a:r>
                        <a:rPr lang="en-GB" sz="1200" dirty="0">
                          <a:effectLst/>
                        </a:rPr>
                        <a:t>terminology, e.g. grammar, </a:t>
                      </a:r>
                      <a:endParaRPr lang="en-US" sz="1100" dirty="0">
                        <a:effectLst/>
                      </a:endParaRPr>
                    </a:p>
                    <a:p>
                      <a:pPr>
                        <a:lnSpc>
                          <a:spcPct val="115000"/>
                        </a:lnSpc>
                        <a:spcAft>
                          <a:spcPts val="1000"/>
                        </a:spcAft>
                      </a:pPr>
                      <a:r>
                        <a:rPr lang="en-GB" sz="1200" dirty="0">
                          <a:effectLst/>
                        </a:rPr>
                        <a:t>tense, pronunciation, etc</a:t>
                      </a:r>
                      <a:r>
                        <a:rPr lang="en-GB" sz="1200" dirty="0" smtClean="0">
                          <a:effectLst/>
                        </a:rPr>
                        <a:t>.</a:t>
                      </a:r>
                    </a:p>
                    <a:p>
                      <a:pPr>
                        <a:lnSpc>
                          <a:spcPct val="115000"/>
                        </a:lnSpc>
                        <a:spcAft>
                          <a:spcPts val="100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(Metalinguistic clues)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dirty="0">
                          <a:effectLst/>
                        </a:rPr>
                        <a:t>Easy to use. </a:t>
                      </a:r>
                      <a:endParaRPr lang="en-US" sz="1100" dirty="0">
                        <a:effectLst/>
                      </a:endParaRPr>
                    </a:p>
                    <a:p>
                      <a:pPr>
                        <a:lnSpc>
                          <a:spcPct val="115000"/>
                        </a:lnSpc>
                        <a:spcAft>
                          <a:spcPts val="1000"/>
                        </a:spcAft>
                      </a:pPr>
                      <a:r>
                        <a:rPr lang="en-GB" sz="1200" dirty="0">
                          <a:effectLst/>
                        </a:rPr>
                        <a:t>Indicates the type of error that the learner should be looking for.</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a:effectLst/>
                        </a:rPr>
                        <a:t>Learners need to be familiar with the terminology used.</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773679">
                <a:tc>
                  <a:txBody>
                    <a:bodyPr/>
                    <a:lstStyle/>
                    <a:p>
                      <a:pPr>
                        <a:lnSpc>
                          <a:spcPct val="115000"/>
                        </a:lnSpc>
                        <a:spcAft>
                          <a:spcPts val="1000"/>
                        </a:spcAft>
                      </a:pPr>
                      <a:r>
                        <a:rPr lang="en-GB" sz="1200">
                          <a:effectLst/>
                        </a:rPr>
                        <a:t>b Teacher repeats the utterance to the point of the error. e.g. Yesterday you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dirty="0">
                          <a:effectLst/>
                        </a:rPr>
                        <a:t> </a:t>
                      </a:r>
                      <a:r>
                        <a:rPr lang="en-GB" sz="1200" dirty="0" smtClean="0">
                          <a:effectLst/>
                        </a:rPr>
                        <a:t>self-correction</a:t>
                      </a:r>
                    </a:p>
                    <a:p>
                      <a:pPr>
                        <a:lnSpc>
                          <a:spcPct val="115000"/>
                        </a:lnSpc>
                        <a:spcAft>
                          <a:spcPts val="100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Direct /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dirty="0">
                          <a:effectLst/>
                        </a:rPr>
                        <a:t> </a:t>
                      </a:r>
                      <a:r>
                        <a:rPr lang="en-GB" sz="1200" dirty="0" smtClean="0">
                          <a:effectLst/>
                        </a:rPr>
                        <a:t>embarrassing </a:t>
                      </a:r>
                    </a:p>
                    <a:p>
                      <a:pPr>
                        <a:lnSpc>
                          <a:spcPct val="115000"/>
                        </a:lnSpc>
                        <a:spcAft>
                          <a:spcPts val="1000"/>
                        </a:spcAft>
                      </a:pPr>
                      <a:endParaRPr lang="en-GB" sz="1200" dirty="0" smtClean="0">
                        <a:effectLst/>
                      </a:endParaRPr>
                    </a:p>
                    <a:p>
                      <a:pPr>
                        <a:lnSpc>
                          <a:spcPct val="115000"/>
                        </a:lnSpc>
                        <a:spcAft>
                          <a:spcPts val="10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773679">
                <a:tc>
                  <a:txBody>
                    <a:bodyPr/>
                    <a:lstStyle/>
                    <a:p>
                      <a:pPr>
                        <a:lnSpc>
                          <a:spcPct val="115000"/>
                        </a:lnSpc>
                        <a:spcAft>
                          <a:spcPts val="1000"/>
                        </a:spcAft>
                      </a:pPr>
                      <a:r>
                        <a:rPr lang="en-GB" sz="1200">
                          <a:effectLst/>
                        </a:rPr>
                        <a:t>c Finger correction (Teacher uses fingers to indicate the position of the error.)</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dirty="0">
                          <a:effectLst/>
                        </a:rPr>
                        <a:t> </a:t>
                      </a:r>
                      <a:r>
                        <a:rPr lang="en-GB" sz="1200" dirty="0" smtClean="0">
                          <a:effectLst/>
                        </a:rPr>
                        <a:t>visual learners </a:t>
                      </a:r>
                    </a:p>
                    <a:p>
                      <a:pPr>
                        <a:lnSpc>
                          <a:spcPct val="115000"/>
                        </a:lnSpc>
                        <a:spcAft>
                          <a:spcPts val="1000"/>
                        </a:spcAft>
                      </a:pPr>
                      <a:r>
                        <a:rPr lang="en-GB" sz="1200" dirty="0" smtClean="0">
                          <a:effectLst/>
                          <a:latin typeface="Calibri" panose="020F0502020204030204" pitchFamily="34" charset="0"/>
                          <a:ea typeface="Times New Roman" panose="02020603050405020304" pitchFamily="18" charset="0"/>
                          <a:cs typeface="Arial" panose="020B0604020202020204" pitchFamily="34" charset="0"/>
                        </a:rPr>
                        <a:t>Busy</a:t>
                      </a:r>
                      <a:r>
                        <a:rPr lang="en-GB" sz="1200" baseline="0" dirty="0" smtClean="0">
                          <a:effectLst/>
                          <a:latin typeface="Calibri" panose="020F0502020204030204" pitchFamily="34" charset="0"/>
                          <a:ea typeface="Times New Roman" panose="02020603050405020304" pitchFamily="18" charset="0"/>
                          <a:cs typeface="Arial" panose="020B0604020202020204" pitchFamily="34" charset="0"/>
                        </a:rPr>
                        <a:t> with actions </a:t>
                      </a:r>
                    </a:p>
                    <a:p>
                      <a:pPr>
                        <a:lnSpc>
                          <a:spcPct val="115000"/>
                        </a:lnSpc>
                        <a:spcAft>
                          <a:spcPts val="10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dirty="0">
                          <a:effectLst/>
                        </a:rPr>
                        <a:t> </a:t>
                      </a:r>
                      <a:r>
                        <a:rPr lang="en-GB" sz="1200" dirty="0" smtClean="0">
                          <a:effectLst/>
                        </a:rPr>
                        <a:t>no one knows</a:t>
                      </a:r>
                      <a:r>
                        <a:rPr lang="en-GB" sz="1200" baseline="0" dirty="0" smtClean="0">
                          <a:effectLst/>
                        </a:rPr>
                        <a:t> your class more than you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513672">
                <a:tc>
                  <a:txBody>
                    <a:bodyPr/>
                    <a:lstStyle/>
                    <a:p>
                      <a:pPr>
                        <a:lnSpc>
                          <a:spcPct val="115000"/>
                        </a:lnSpc>
                        <a:spcAft>
                          <a:spcPts val="1000"/>
                        </a:spcAft>
                      </a:pPr>
                      <a:r>
                        <a:rPr lang="en-GB" sz="1200">
                          <a:effectLst/>
                        </a:rPr>
                        <a:t>d Teacher asks a question, e.g. Do you mean you go everyday?</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dirty="0">
                          <a:effectLst/>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US" sz="1100" dirty="0" smtClean="0">
                          <a:effectLst/>
                          <a:latin typeface="Calibri" panose="020F0502020204030204" pitchFamily="34" charset="0"/>
                          <a:ea typeface="Times New Roman" panose="02020603050405020304" pitchFamily="18" charset="0"/>
                          <a:cs typeface="Arial" panose="020B0604020202020204" pitchFamily="34" charset="0"/>
                        </a:rPr>
                        <a:t>Teacher-</a:t>
                      </a:r>
                      <a:r>
                        <a:rPr lang="en-US" sz="1100" dirty="0" err="1" smtClean="0">
                          <a:effectLst/>
                          <a:latin typeface="Calibri" panose="020F0502020204030204" pitchFamily="34" charset="0"/>
                          <a:ea typeface="Times New Roman" panose="02020603050405020304" pitchFamily="18" charset="0"/>
                          <a:cs typeface="Arial" panose="020B0604020202020204" pitchFamily="34" charset="0"/>
                        </a:rPr>
                        <a:t>centred</a:t>
                      </a:r>
                      <a:r>
                        <a:rPr lang="en-US" sz="1100"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513672">
                <a:tc>
                  <a:txBody>
                    <a:bodyPr/>
                    <a:lstStyle/>
                    <a:p>
                      <a:pPr>
                        <a:lnSpc>
                          <a:spcPct val="115000"/>
                        </a:lnSpc>
                        <a:spcAft>
                          <a:spcPts val="1000"/>
                        </a:spcAft>
                      </a:pPr>
                      <a:r>
                        <a:rPr lang="en-GB" sz="1200" dirty="0">
                          <a:effectLst/>
                        </a:rPr>
                        <a:t>e Reformulation, e.g. You went to the </a:t>
                      </a:r>
                      <a:r>
                        <a:rPr lang="en-GB" sz="1200" dirty="0" smtClean="0">
                          <a:effectLst/>
                        </a:rPr>
                        <a:t>cinema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dirty="0">
                          <a:effectLst/>
                        </a:rPr>
                        <a:t> </a:t>
                      </a:r>
                      <a:r>
                        <a:rPr lang="en-GB" sz="1200" dirty="0" smtClean="0">
                          <a:effectLst/>
                        </a:rPr>
                        <a:t>natural / positive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dirty="0">
                          <a:effectLst/>
                        </a:rPr>
                        <a:t> </a:t>
                      </a:r>
                      <a:r>
                        <a:rPr lang="en-GB" sz="1200" dirty="0" smtClean="0">
                          <a:effectLst/>
                        </a:rPr>
                        <a:t>teacher-centred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256836">
                <a:tc>
                  <a:txBody>
                    <a:bodyPr/>
                    <a:lstStyle/>
                    <a:p>
                      <a:pPr>
                        <a:lnSpc>
                          <a:spcPct val="115000"/>
                        </a:lnSpc>
                        <a:spcAft>
                          <a:spcPts val="1000"/>
                        </a:spcAft>
                      </a:pPr>
                      <a:r>
                        <a:rPr lang="en-GB" sz="1200">
                          <a:effectLst/>
                        </a:rPr>
                        <a:t>f Delayed correction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en-GB" sz="1200" dirty="0">
                          <a:effectLst/>
                        </a:rPr>
                        <a:t> </a:t>
                      </a:r>
                      <a:r>
                        <a:rPr lang="en-GB" sz="1100" dirty="0" smtClean="0">
                          <a:effectLst/>
                        </a:rPr>
                        <a:t>polite</a:t>
                      </a:r>
                      <a:r>
                        <a:rPr lang="en-GB" sz="1100" baseline="0" dirty="0" smtClean="0">
                          <a:effectLst/>
                        </a:rPr>
                        <a:t> / no embarrassment / saves time </a:t>
                      </a:r>
                      <a:endParaRPr lang="en-US" sz="105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10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dirty="0">
                          <a:effectLst/>
                        </a:rPr>
                        <a:t> </a:t>
                      </a:r>
                      <a:r>
                        <a:rPr lang="en-GB" sz="1200" dirty="0" smtClean="0">
                          <a:effectLst/>
                        </a:rPr>
                        <a:t>learners</a:t>
                      </a:r>
                      <a:r>
                        <a:rPr lang="en-GB" sz="1200" baseline="0" dirty="0" smtClean="0">
                          <a:effectLst/>
                        </a:rPr>
                        <a:t> may forget /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
        <p:nvSpPr>
          <p:cNvPr id="5" name="Rectangle 4"/>
          <p:cNvSpPr/>
          <p:nvPr/>
        </p:nvSpPr>
        <p:spPr>
          <a:xfrm>
            <a:off x="515073" y="0"/>
            <a:ext cx="8478456" cy="2677656"/>
          </a:xfrm>
          <a:prstGeom prst="rect">
            <a:avLst/>
          </a:prstGeom>
        </p:spPr>
        <p:txBody>
          <a:bodyPr wrap="square">
            <a:spAutoFit/>
          </a:bodyPr>
          <a:lstStyle/>
          <a:p>
            <a:r>
              <a:rPr lang="en-US" dirty="0"/>
              <a:t>Work in pairs. Compare the ways that different teachers responded to the same error. Explain their strategies.</a:t>
            </a:r>
          </a:p>
          <a:p>
            <a:endParaRPr lang="en-US" dirty="0"/>
          </a:p>
          <a:p>
            <a:r>
              <a:rPr lang="en-US" dirty="0"/>
              <a:t>S: We go to the </a:t>
            </a:r>
            <a:r>
              <a:rPr lang="en-US" dirty="0" smtClean="0"/>
              <a:t>cinem</a:t>
            </a:r>
            <a:r>
              <a:rPr lang="en-US" dirty="0"/>
              <a:t>a</a:t>
            </a:r>
            <a:r>
              <a:rPr lang="en-US" dirty="0" smtClean="0"/>
              <a:t> </a:t>
            </a:r>
            <a:r>
              <a:rPr lang="en-US" dirty="0"/>
              <a:t>yesterday.</a:t>
            </a:r>
          </a:p>
          <a:p>
            <a:r>
              <a:rPr lang="en-US" dirty="0"/>
              <a:t>a.	T1: Yesterday - so, grammar?</a:t>
            </a:r>
          </a:p>
          <a:p>
            <a:r>
              <a:rPr lang="en-US" dirty="0"/>
              <a:t>b.	T2:	Yesterday, you ....</a:t>
            </a:r>
          </a:p>
          <a:p>
            <a:r>
              <a:rPr lang="en-US" dirty="0"/>
              <a:t>c.	T3: Not quite, look: We go to the </a:t>
            </a:r>
            <a:r>
              <a:rPr lang="en-US" dirty="0" smtClean="0"/>
              <a:t>cinema </a:t>
            </a:r>
            <a:r>
              <a:rPr lang="en-US" dirty="0"/>
              <a:t>yesterday. [Holds up hand and indicates second finger from left from the learners' point of view.]</a:t>
            </a:r>
          </a:p>
          <a:p>
            <a:r>
              <a:rPr lang="en-US" dirty="0"/>
              <a:t>d.	T4: Sorry, do you mean you go every day? •</a:t>
            </a:r>
          </a:p>
          <a:p>
            <a:r>
              <a:rPr lang="en-US" dirty="0"/>
              <a:t>e.	T5: You went to the </a:t>
            </a:r>
            <a:r>
              <a:rPr lang="en-US" dirty="0" smtClean="0"/>
              <a:t>cinema </a:t>
            </a:r>
            <a:r>
              <a:rPr lang="en-US" dirty="0"/>
              <a:t>- that's nice. Who did you go with?</a:t>
            </a:r>
          </a:p>
          <a:p>
            <a:r>
              <a:rPr lang="en-US" dirty="0"/>
              <a:t>f.	T6: makes no comment; the activity continues until, at the end, the teacher says, 'I heard someone say, "We go to the </a:t>
            </a:r>
            <a:r>
              <a:rPr lang="en-US" dirty="0" smtClean="0"/>
              <a:t>cinema </a:t>
            </a:r>
            <a:r>
              <a:rPr lang="en-US" dirty="0"/>
              <a:t>yesterday." Can anyone correct that?'</a:t>
            </a:r>
          </a:p>
        </p:txBody>
      </p:sp>
    </p:spTree>
    <p:extLst>
      <p:ext uri="{BB962C8B-B14F-4D97-AF65-F5344CB8AC3E}">
        <p14:creationId xmlns:p14="http://schemas.microsoft.com/office/powerpoint/2010/main" val="3431167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p:nvPr/>
        </p:nvSpPr>
        <p:spPr>
          <a:xfrm>
            <a:off x="0" y="0"/>
            <a:ext cx="9144000" cy="1000200"/>
          </a:xfrm>
          <a:prstGeom prst="rect">
            <a:avLst/>
          </a:prstGeom>
          <a:pattFill prst="pct5">
            <a:fgClr>
              <a:srgbClr val="EC6B05"/>
            </a:fgClr>
            <a:bgClr>
              <a:schemeClr val="accent1"/>
            </a:bgClr>
          </a:patt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8" name="Google Shape;108;p17"/>
          <p:cNvSpPr txBox="1"/>
          <p:nvPr/>
        </p:nvSpPr>
        <p:spPr>
          <a:xfrm>
            <a:off x="4429123" y="71414"/>
            <a:ext cx="4357802" cy="437027"/>
          </a:xfrm>
          <a:prstGeom prst="rect">
            <a:avLst/>
          </a:prstGeom>
          <a:noFill/>
          <a:ln>
            <a:noFill/>
          </a:ln>
        </p:spPr>
        <p:txBody>
          <a:bodyPr spcFirstLastPara="1" wrap="square" lIns="45675" tIns="45675" rIns="45675" bIns="45675" anchor="t" anchorCtr="0">
            <a:noAutofit/>
          </a:bodyPr>
          <a:lstStyle/>
          <a:p>
            <a:pPr marL="0" marR="0" lvl="0" indent="0" algn="r" rtl="0">
              <a:lnSpc>
                <a:spcPct val="100000"/>
              </a:lnSpc>
              <a:spcBef>
                <a:spcPts val="0"/>
              </a:spcBef>
              <a:spcAft>
                <a:spcPts val="0"/>
              </a:spcAft>
              <a:buClr>
                <a:srgbClr val="FFFFFF"/>
              </a:buClr>
              <a:buSzPts val="2400"/>
              <a:buFont typeface="Arial"/>
              <a:buNone/>
            </a:pPr>
            <a:endParaRPr dirty="0"/>
          </a:p>
        </p:txBody>
      </p:sp>
      <p:sp>
        <p:nvSpPr>
          <p:cNvPr id="109" name="Google Shape;109;p17"/>
          <p:cNvSpPr txBox="1"/>
          <p:nvPr/>
        </p:nvSpPr>
        <p:spPr>
          <a:xfrm>
            <a:off x="1030147" y="2225131"/>
            <a:ext cx="7514246" cy="391682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1800" dirty="0"/>
              <a:t>LEXICAL UPGRADING</a:t>
            </a:r>
            <a:r>
              <a:rPr lang="en-US" sz="1800" dirty="0" smtClean="0"/>
              <a:t>:</a:t>
            </a: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smtClean="0">
                <a:solidFill>
                  <a:srgbClr val="000000"/>
                </a:solidFill>
                <a:latin typeface="Arial"/>
                <a:ea typeface="Arial"/>
                <a:cs typeface="Arial"/>
                <a:sym typeface="Arial"/>
              </a:rPr>
              <a:t> I stay in bed longer than usual this morning. </a:t>
            </a:r>
            <a:endParaRPr sz="1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  </a:t>
            </a:r>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618" y="1967696"/>
            <a:ext cx="1909497" cy="400110"/>
          </a:xfrm>
          <a:prstGeom prst="rect">
            <a:avLst/>
          </a:prstGeom>
          <a:noFill/>
        </p:spPr>
        <p:txBody>
          <a:bodyPr wrap="none" rtlCol="0">
            <a:spAutoFit/>
          </a:bodyPr>
          <a:lstStyle/>
          <a:p>
            <a:r>
              <a:rPr lang="en-US" sz="2000" b="1" dirty="0" smtClean="0">
                <a:latin typeface="Century Gothic" panose="020B0502020202020204" pitchFamily="34" charset="0"/>
              </a:rPr>
              <a:t>I had a lie–in.</a:t>
            </a:r>
            <a:endParaRPr lang="en-US" sz="2000" b="1" dirty="0">
              <a:latin typeface="Century Gothic" panose="020B0502020202020204" pitchFamily="34" charset="0"/>
            </a:endParaRPr>
          </a:p>
        </p:txBody>
      </p:sp>
    </p:spTree>
    <p:extLst>
      <p:ext uri="{BB962C8B-B14F-4D97-AF65-F5344CB8AC3E}">
        <p14:creationId xmlns:p14="http://schemas.microsoft.com/office/powerpoint/2010/main" val="936383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t>LEXICAL UPGRADING:</a:t>
            </a:r>
            <a:br>
              <a:rPr lang="en-US" sz="3600" dirty="0"/>
            </a:br>
            <a:r>
              <a:rPr lang="en-US" dirty="0">
                <a:latin typeface="Arial"/>
                <a:ea typeface="Arial"/>
                <a:cs typeface="Arial"/>
                <a:sym typeface="Arial"/>
              </a:rPr>
              <a:t> </a:t>
            </a:r>
            <a:r>
              <a:rPr lang="en-US" dirty="0" smtClean="0">
                <a:latin typeface="Arial"/>
                <a:ea typeface="Arial"/>
                <a:cs typeface="Arial"/>
                <a:sym typeface="Arial"/>
              </a:rPr>
              <a:t>I wasn’t able to relax and worried since the early morning.</a:t>
            </a:r>
            <a:r>
              <a:rPr lang="en-US" sz="3600" dirty="0">
                <a:latin typeface="Helvetica Neue"/>
                <a:ea typeface="Helvetica Neue"/>
                <a:cs typeface="Helvetica Neue"/>
                <a:sym typeface="Helvetica Neue"/>
              </a:rPr>
              <a:t/>
            </a:r>
            <a:br>
              <a:rPr lang="en-US" sz="3600" dirty="0">
                <a:latin typeface="Helvetica Neue"/>
                <a:ea typeface="Helvetica Neue"/>
                <a:cs typeface="Helvetica Neue"/>
                <a:sym typeface="Helvetica Neue"/>
              </a:rPr>
            </a:br>
            <a:r>
              <a:rPr lang="en-US" sz="3600" dirty="0">
                <a:latin typeface="Helvetica Neue"/>
                <a:ea typeface="Helvetica Neue"/>
                <a:cs typeface="Helvetica Neue"/>
                <a:sym typeface="Helvetica Neue"/>
              </a:rPr>
              <a:t/>
            </a:r>
            <a:br>
              <a:rPr lang="en-US" sz="3600" dirty="0">
                <a:latin typeface="Helvetica Neue"/>
                <a:ea typeface="Helvetica Neue"/>
                <a:cs typeface="Helvetica Neue"/>
                <a:sym typeface="Helvetica Neue"/>
              </a:rPr>
            </a:br>
            <a:r>
              <a:rPr lang="en-US" sz="3600" dirty="0">
                <a:latin typeface="Arial"/>
                <a:ea typeface="Arial"/>
                <a:cs typeface="Arial"/>
                <a:sym typeface="Arial"/>
              </a:rPr>
              <a:t>  </a:t>
            </a:r>
            <a:r>
              <a:rPr lang="en-US" dirty="0"/>
              <a:t/>
            </a:r>
            <a:br>
              <a:rPr lang="en-US" dirty="0"/>
            </a:br>
            <a:endParaRPr lang="en-US" dirty="0"/>
          </a:p>
        </p:txBody>
      </p:sp>
    </p:spTree>
    <p:extLst>
      <p:ext uri="{BB962C8B-B14F-4D97-AF65-F5344CB8AC3E}">
        <p14:creationId xmlns:p14="http://schemas.microsoft.com/office/powerpoint/2010/main" val="2885676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stressed</a:t>
            </a:r>
            <a:endParaRPr lang="en-US" dirty="0"/>
          </a:p>
        </p:txBody>
      </p:sp>
    </p:spTree>
    <p:extLst>
      <p:ext uri="{BB962C8B-B14F-4D97-AF65-F5344CB8AC3E}">
        <p14:creationId xmlns:p14="http://schemas.microsoft.com/office/powerpoint/2010/main" val="3947519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p:nvPr/>
        </p:nvSpPr>
        <p:spPr>
          <a:xfrm>
            <a:off x="0" y="0"/>
            <a:ext cx="9144000" cy="1000200"/>
          </a:xfrm>
          <a:prstGeom prst="rect">
            <a:avLst/>
          </a:prstGeom>
          <a:pattFill prst="pct5">
            <a:fgClr>
              <a:srgbClr val="EC6B05"/>
            </a:fgClr>
            <a:bgClr>
              <a:srgbClr val="00B0F0"/>
            </a:bgClr>
          </a:patt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0" name="Google Shape;150;p21"/>
          <p:cNvSpPr txBox="1"/>
          <p:nvPr/>
        </p:nvSpPr>
        <p:spPr>
          <a:xfrm>
            <a:off x="321450" y="209094"/>
            <a:ext cx="8501100" cy="510735"/>
          </a:xfrm>
          <a:prstGeom prst="rect">
            <a:avLst/>
          </a:prstGeom>
          <a:noFill/>
          <a:ln>
            <a:noFill/>
          </a:ln>
        </p:spPr>
        <p:txBody>
          <a:bodyPr spcFirstLastPara="1" wrap="square" lIns="45675" tIns="45675" rIns="45675" bIns="45675" anchor="t" anchorCtr="0">
            <a:noAutofit/>
          </a:bodyPr>
          <a:lstStyle/>
          <a:p>
            <a:pPr marL="0" marR="0" lvl="0" indent="0" algn="l" rtl="0">
              <a:lnSpc>
                <a:spcPct val="100000"/>
              </a:lnSpc>
              <a:spcBef>
                <a:spcPts val="0"/>
              </a:spcBef>
              <a:spcAft>
                <a:spcPts val="0"/>
              </a:spcAft>
              <a:buClr>
                <a:srgbClr val="33376D"/>
              </a:buClr>
              <a:buSzPts val="3000"/>
              <a:buFont typeface="Arial"/>
              <a:buNone/>
            </a:pPr>
            <a:r>
              <a:rPr lang="en-US" sz="3000" b="0" i="0" u="none" strike="noStrike" cap="none" dirty="0" smtClean="0">
                <a:solidFill>
                  <a:srgbClr val="33376D"/>
                </a:solidFill>
                <a:latin typeface="Arial"/>
                <a:ea typeface="Arial"/>
                <a:cs typeface="Arial"/>
                <a:sym typeface="Arial"/>
              </a:rPr>
              <a:t>Tips from the DIP TESOL diploma</a:t>
            </a:r>
            <a:endParaRPr dirty="0"/>
          </a:p>
        </p:txBody>
      </p:sp>
      <p:sp>
        <p:nvSpPr>
          <p:cNvPr id="151" name="Google Shape;151;p21"/>
          <p:cNvSpPr/>
          <p:nvPr/>
        </p:nvSpPr>
        <p:spPr>
          <a:xfrm>
            <a:off x="2619525" y="1000200"/>
            <a:ext cx="6524400" cy="5857800"/>
          </a:xfrm>
          <a:prstGeom prst="rect">
            <a:avLst/>
          </a:pr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 name="Google Shape;154;p21"/>
          <p:cNvSpPr txBox="1"/>
          <p:nvPr/>
        </p:nvSpPr>
        <p:spPr>
          <a:xfrm>
            <a:off x="2448732" y="1071614"/>
            <a:ext cx="6524399" cy="7483450"/>
          </a:xfrm>
          <a:prstGeom prst="rect">
            <a:avLst/>
          </a:prstGeom>
          <a:noFill/>
          <a:ln>
            <a:noFill/>
          </a:ln>
        </p:spPr>
        <p:txBody>
          <a:bodyPr spcFirstLastPara="1" wrap="square" lIns="0" tIns="0" rIns="0" bIns="0" anchor="t" anchorCtr="0">
            <a:noAutofit/>
          </a:bodyPr>
          <a:lstStyle/>
          <a:p>
            <a:pPr>
              <a:buSzPts val="2300"/>
            </a:pPr>
            <a:r>
              <a:rPr lang="en-GB" sz="2300" dirty="0">
                <a:solidFill>
                  <a:srgbClr val="1F497D"/>
                </a:solidFill>
              </a:rPr>
              <a:t>Plan with feedback in mind. Anticipate what errors they will make and think about what you can do to help. </a:t>
            </a:r>
            <a:endParaRPr lang="en-GB" sz="2300" dirty="0" smtClean="0">
              <a:solidFill>
                <a:srgbClr val="1F497D"/>
              </a:solidFill>
            </a:endParaRPr>
          </a:p>
          <a:p>
            <a:pPr>
              <a:buSzPts val="2300"/>
            </a:pPr>
            <a:r>
              <a:rPr lang="en-GB" sz="2300" dirty="0" smtClean="0">
                <a:solidFill>
                  <a:srgbClr val="EC6B05"/>
                </a:solidFill>
              </a:rPr>
              <a:t>Build </a:t>
            </a:r>
            <a:r>
              <a:rPr lang="en-GB" sz="2300" dirty="0">
                <a:solidFill>
                  <a:srgbClr val="EC6B05"/>
                </a:solidFill>
              </a:rPr>
              <a:t>feedback slots into your plan - leave time and space for it.</a:t>
            </a:r>
          </a:p>
          <a:p>
            <a:pPr lvl="0">
              <a:buSzPts val="2300"/>
            </a:pPr>
            <a:r>
              <a:rPr lang="en-US" sz="2300" b="0" i="0" u="none" strike="noStrike" cap="none" dirty="0" smtClean="0">
                <a:solidFill>
                  <a:srgbClr val="1F497D"/>
                </a:solidFill>
                <a:latin typeface="Arial"/>
                <a:ea typeface="Arial"/>
                <a:cs typeface="Arial"/>
                <a:sym typeface="Arial"/>
              </a:rPr>
              <a:t>Monitor </a:t>
            </a:r>
            <a:r>
              <a:rPr lang="en-US" sz="2300" b="0" i="0" u="none" strike="noStrike" cap="none" dirty="0">
                <a:solidFill>
                  <a:srgbClr val="1F497D"/>
                </a:solidFill>
                <a:latin typeface="Arial"/>
                <a:ea typeface="Arial"/>
                <a:cs typeface="Arial"/>
                <a:sym typeface="Arial"/>
              </a:rPr>
              <a:t>purposefully. Know what you ar</a:t>
            </a:r>
            <a:r>
              <a:rPr lang="en-US" sz="2300" dirty="0">
                <a:solidFill>
                  <a:srgbClr val="1F497D"/>
                </a:solidFill>
              </a:rPr>
              <a:t>e monitoring for, how you will gather data, and what you will do with it</a:t>
            </a:r>
            <a:r>
              <a:rPr lang="en-US" sz="2300" dirty="0" smtClean="0">
                <a:solidFill>
                  <a:srgbClr val="1F497D"/>
                </a:solidFill>
              </a:rPr>
              <a:t>.</a:t>
            </a:r>
            <a:endParaRPr lang="en-US" sz="2300" b="0" i="0" u="none" strike="noStrike" cap="none" dirty="0">
              <a:solidFill>
                <a:srgbClr val="1F497D"/>
              </a:solidFill>
              <a:latin typeface="Arial"/>
              <a:ea typeface="Arial"/>
              <a:cs typeface="Arial"/>
              <a:sym typeface="Arial"/>
            </a:endParaRPr>
          </a:p>
          <a:p>
            <a:pPr>
              <a:buSzPts val="2300"/>
            </a:pPr>
            <a:r>
              <a:rPr lang="en-GB" sz="2300" dirty="0">
                <a:solidFill>
                  <a:schemeClr val="accent6">
                    <a:lumMod val="75000"/>
                  </a:schemeClr>
                </a:solidFill>
              </a:rPr>
              <a:t>Don’t leave correction till the end of the lesson, or even until the end of the </a:t>
            </a:r>
            <a:r>
              <a:rPr lang="en-GB" sz="2300" dirty="0" smtClean="0">
                <a:solidFill>
                  <a:schemeClr val="accent6">
                    <a:lumMod val="75000"/>
                  </a:schemeClr>
                </a:solidFill>
              </a:rPr>
              <a:t>activity. </a:t>
            </a:r>
            <a:r>
              <a:rPr lang="en-US" sz="2300" b="0" i="0" u="none" strike="noStrike" cap="none" dirty="0">
                <a:solidFill>
                  <a:schemeClr val="accent6">
                    <a:lumMod val="75000"/>
                  </a:schemeClr>
                </a:solidFill>
                <a:latin typeface="Arial"/>
                <a:ea typeface="Arial"/>
                <a:cs typeface="Arial"/>
                <a:sym typeface="Arial"/>
              </a:rPr>
              <a:t>Feedback on language that ss can use again in that lesson</a:t>
            </a:r>
            <a:r>
              <a:rPr lang="en-US" sz="2300" dirty="0">
                <a:solidFill>
                  <a:schemeClr val="accent6">
                    <a:lumMod val="75000"/>
                  </a:schemeClr>
                </a:solidFill>
              </a:rPr>
              <a:t>. </a:t>
            </a:r>
          </a:p>
          <a:p>
            <a:pPr>
              <a:buSzPts val="2300"/>
            </a:pPr>
            <a:r>
              <a:rPr lang="en-US" sz="2300" b="0" i="0" u="none" strike="noStrike" cap="none" dirty="0" smtClean="0">
                <a:solidFill>
                  <a:srgbClr val="1F497D"/>
                </a:solidFill>
                <a:latin typeface="Arial"/>
                <a:ea typeface="Arial"/>
                <a:cs typeface="Arial"/>
                <a:sym typeface="Arial"/>
              </a:rPr>
              <a:t>Plan </a:t>
            </a:r>
            <a:r>
              <a:rPr lang="en-US" sz="2300" b="0" i="0" u="none" strike="noStrike" cap="none" dirty="0">
                <a:solidFill>
                  <a:srgbClr val="1F497D"/>
                </a:solidFill>
                <a:latin typeface="Arial"/>
                <a:ea typeface="Arial"/>
                <a:cs typeface="Arial"/>
                <a:sym typeface="Arial"/>
              </a:rPr>
              <a:t>your </a:t>
            </a:r>
            <a:r>
              <a:rPr lang="en-US" sz="2300" b="0" i="0" u="none" strike="noStrike" cap="none" dirty="0" smtClean="0">
                <a:solidFill>
                  <a:srgbClr val="1F497D"/>
                </a:solidFill>
                <a:latin typeface="Arial"/>
                <a:ea typeface="Arial"/>
                <a:cs typeface="Arial"/>
                <a:sym typeface="Arial"/>
              </a:rPr>
              <a:t>‘board’. </a:t>
            </a:r>
          </a:p>
          <a:p>
            <a:pPr>
              <a:buSzPts val="2300"/>
            </a:pPr>
            <a:r>
              <a:rPr lang="en-GB" sz="2300" dirty="0" smtClean="0">
                <a:solidFill>
                  <a:schemeClr val="accent6">
                    <a:lumMod val="75000"/>
                  </a:schemeClr>
                </a:solidFill>
              </a:rPr>
              <a:t>Remember </a:t>
            </a:r>
            <a:r>
              <a:rPr lang="en-GB" sz="2300" dirty="0">
                <a:solidFill>
                  <a:schemeClr val="accent6">
                    <a:lumMod val="75000"/>
                  </a:schemeClr>
                </a:solidFill>
              </a:rPr>
              <a:t>to contextualise language you board.</a:t>
            </a:r>
          </a:p>
          <a:p>
            <a:pPr marL="0" marR="0" lvl="0" indent="0" algn="l" rtl="0">
              <a:lnSpc>
                <a:spcPct val="100000"/>
              </a:lnSpc>
              <a:spcBef>
                <a:spcPts val="0"/>
              </a:spcBef>
              <a:spcAft>
                <a:spcPts val="0"/>
              </a:spcAft>
              <a:buClr>
                <a:srgbClr val="000000"/>
              </a:buClr>
              <a:buSzPts val="2300"/>
              <a:buFont typeface="Arial"/>
              <a:buNone/>
            </a:pPr>
            <a:endParaRPr dirty="0">
              <a:solidFill>
                <a:srgbClr val="1F497D"/>
              </a:solidFill>
            </a:endParaRPr>
          </a:p>
        </p:txBody>
      </p:sp>
    </p:spTree>
    <p:extLst>
      <p:ext uri="{BB962C8B-B14F-4D97-AF65-F5344CB8AC3E}">
        <p14:creationId xmlns:p14="http://schemas.microsoft.com/office/powerpoint/2010/main" val="3946165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p:nvPr/>
        </p:nvSpPr>
        <p:spPr>
          <a:xfrm>
            <a:off x="0" y="0"/>
            <a:ext cx="9144000" cy="10002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8" name="Google Shape;98;p16"/>
          <p:cNvSpPr txBox="1"/>
          <p:nvPr/>
        </p:nvSpPr>
        <p:spPr>
          <a:xfrm>
            <a:off x="4429123" y="71414"/>
            <a:ext cx="4357802" cy="437027"/>
          </a:xfrm>
          <a:prstGeom prst="rect">
            <a:avLst/>
          </a:prstGeom>
          <a:noFill/>
          <a:ln>
            <a:noFill/>
          </a:ln>
        </p:spPr>
        <p:txBody>
          <a:bodyPr spcFirstLastPara="1" wrap="square" lIns="45675" tIns="45675" rIns="45675" bIns="45675" anchor="t" anchorCtr="0">
            <a:noAutofit/>
          </a:bodyPr>
          <a:lstStyle/>
          <a:p>
            <a:pPr marL="0" marR="0" lvl="0" indent="0" algn="r" rtl="0">
              <a:lnSpc>
                <a:spcPct val="100000"/>
              </a:lnSpc>
              <a:spcBef>
                <a:spcPts val="0"/>
              </a:spcBef>
              <a:spcAft>
                <a:spcPts val="0"/>
              </a:spcAft>
              <a:buClr>
                <a:srgbClr val="FFFFFF"/>
              </a:buClr>
              <a:buSzPts val="2400"/>
              <a:buFont typeface="Arial"/>
              <a:buNone/>
            </a:pPr>
            <a:endParaRPr dirty="0"/>
          </a:p>
        </p:txBody>
      </p:sp>
      <p:sp>
        <p:nvSpPr>
          <p:cNvPr id="5" name="Rectangle 4"/>
          <p:cNvSpPr/>
          <p:nvPr/>
        </p:nvSpPr>
        <p:spPr>
          <a:xfrm>
            <a:off x="142842" y="1464214"/>
            <a:ext cx="8017310" cy="2554545"/>
          </a:xfrm>
          <a:prstGeom prst="rect">
            <a:avLst/>
          </a:prstGeom>
        </p:spPr>
        <p:txBody>
          <a:bodyPr wrap="square">
            <a:spAutoFit/>
          </a:bodyPr>
          <a:lstStyle/>
          <a:p>
            <a:endParaRPr lang="en-US" sz="2000" dirty="0">
              <a:latin typeface="Century Gothic" panose="020B0502020202020204" pitchFamily="34" charset="0"/>
            </a:endParaRPr>
          </a:p>
          <a:p>
            <a:r>
              <a:rPr lang="en-US" sz="2000" dirty="0">
                <a:latin typeface="Century Gothic" panose="020B0502020202020204" pitchFamily="34" charset="0"/>
              </a:rPr>
              <a:t>1. What’s an error? </a:t>
            </a:r>
          </a:p>
          <a:p>
            <a:r>
              <a:rPr lang="en-US" sz="2000" dirty="0">
                <a:latin typeface="Century Gothic" panose="020B0502020202020204" pitchFamily="34" charset="0"/>
              </a:rPr>
              <a:t>2. What’s a slip? </a:t>
            </a:r>
          </a:p>
          <a:p>
            <a:r>
              <a:rPr lang="en-US" sz="2000" dirty="0">
                <a:latin typeface="Century Gothic" panose="020B0502020202020204" pitchFamily="34" charset="0"/>
              </a:rPr>
              <a:t>3. Why do </a:t>
            </a:r>
            <a:r>
              <a:rPr lang="en-US" sz="2000" dirty="0" smtClean="0">
                <a:latin typeface="Century Gothic" panose="020B0502020202020204" pitchFamily="34" charset="0"/>
              </a:rPr>
              <a:t>some teachers </a:t>
            </a:r>
            <a:r>
              <a:rPr lang="en-US" sz="2000" dirty="0">
                <a:latin typeface="Century Gothic" panose="020B0502020202020204" pitchFamily="34" charset="0"/>
              </a:rPr>
              <a:t>think it is important for </a:t>
            </a:r>
            <a:r>
              <a:rPr lang="en-US" sz="2000" dirty="0" smtClean="0">
                <a:latin typeface="Century Gothic" panose="020B0502020202020204" pitchFamily="34" charset="0"/>
              </a:rPr>
              <a:t>learners </a:t>
            </a:r>
            <a:r>
              <a:rPr lang="en-US" sz="2000" dirty="0">
                <a:latin typeface="Century Gothic" panose="020B0502020202020204" pitchFamily="34" charset="0"/>
              </a:rPr>
              <a:t>to make mistakes? </a:t>
            </a:r>
          </a:p>
          <a:p>
            <a:r>
              <a:rPr lang="en-US" sz="2000" dirty="0">
                <a:latin typeface="Century Gothic" panose="020B0502020202020204" pitchFamily="34" charset="0"/>
              </a:rPr>
              <a:t>4. What can teachers learn from </a:t>
            </a:r>
            <a:r>
              <a:rPr lang="en-US" sz="2000" dirty="0" smtClean="0">
                <a:latin typeface="Century Gothic" panose="020B0502020202020204" pitchFamily="34" charset="0"/>
              </a:rPr>
              <a:t>learners’ </a:t>
            </a:r>
            <a:r>
              <a:rPr lang="en-US" sz="2000" dirty="0">
                <a:latin typeface="Century Gothic" panose="020B0502020202020204" pitchFamily="34" charset="0"/>
              </a:rPr>
              <a:t>mistakes? </a:t>
            </a:r>
          </a:p>
          <a:p>
            <a:r>
              <a:rPr lang="en-US" sz="2000" dirty="0">
                <a:latin typeface="Century Gothic" panose="020B0502020202020204" pitchFamily="34" charset="0"/>
              </a:rPr>
              <a:t>5. What is the teachers’ role in relation to </a:t>
            </a:r>
            <a:r>
              <a:rPr lang="en-US" sz="2000" dirty="0" smtClean="0">
                <a:latin typeface="Century Gothic" panose="020B0502020202020204" pitchFamily="34" charset="0"/>
              </a:rPr>
              <a:t>learners</a:t>
            </a:r>
            <a:r>
              <a:rPr lang="en-US" sz="2000" dirty="0">
                <a:latin typeface="Century Gothic" panose="020B0502020202020204" pitchFamily="34" charset="0"/>
              </a:rPr>
              <a:t>’ mistakes? </a:t>
            </a:r>
          </a:p>
          <a:p>
            <a:endParaRPr lang="en-US" sz="2000" dirty="0">
              <a:latin typeface="Century Gothic" panose="020B0502020202020204" pitchFamily="34" charset="0"/>
            </a:endParaRPr>
          </a:p>
        </p:txBody>
      </p:sp>
    </p:spTree>
    <p:extLst>
      <p:ext uri="{BB962C8B-B14F-4D97-AF65-F5344CB8AC3E}">
        <p14:creationId xmlns:p14="http://schemas.microsoft.com/office/powerpoint/2010/main" val="490003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3108" y="379070"/>
            <a:ext cx="9010892" cy="6091177"/>
          </a:xfrm>
        </p:spPr>
        <p:txBody>
          <a:bodyPr/>
          <a:lstStyle/>
          <a:p>
            <a:pPr algn="l"/>
            <a:r>
              <a:rPr lang="en-US" sz="2400" b="1" dirty="0" smtClean="0">
                <a:solidFill>
                  <a:schemeClr val="tx1"/>
                </a:solidFill>
                <a:latin typeface="Century Gothic" panose="020B0502020202020204" pitchFamily="34" charset="0"/>
              </a:rPr>
              <a:t>1.An </a:t>
            </a:r>
            <a:r>
              <a:rPr lang="en-US" sz="2400" b="1" dirty="0">
                <a:solidFill>
                  <a:schemeClr val="tx1"/>
                </a:solidFill>
                <a:latin typeface="Century Gothic" panose="020B0502020202020204" pitchFamily="34" charset="0"/>
              </a:rPr>
              <a:t>error is a mistake a learner makes when trying to say something that is above their level of language. They would not be able to self correct an error. </a:t>
            </a:r>
          </a:p>
          <a:p>
            <a:pPr algn="l"/>
            <a:r>
              <a:rPr lang="en-US" sz="2400" b="1" dirty="0">
                <a:solidFill>
                  <a:schemeClr val="tx1"/>
                </a:solidFill>
                <a:latin typeface="Century Gothic" panose="020B0502020202020204" pitchFamily="34" charset="0"/>
              </a:rPr>
              <a:t>2. A slip is a mistake a learner makes that they are able to correct themselves. </a:t>
            </a:r>
          </a:p>
          <a:p>
            <a:pPr algn="l"/>
            <a:r>
              <a:rPr lang="en-US" sz="2400" b="1" dirty="0">
                <a:solidFill>
                  <a:schemeClr val="tx1"/>
                </a:solidFill>
                <a:latin typeface="Century Gothic" panose="020B0502020202020204" pitchFamily="34" charset="0"/>
              </a:rPr>
              <a:t>3. Errors are considered to be important because they are an important and necessary part of language learning, learners need to experiment with language in order to work out how language works. </a:t>
            </a:r>
          </a:p>
          <a:p>
            <a:pPr algn="l"/>
            <a:r>
              <a:rPr lang="en-US" sz="2400" b="1" dirty="0">
                <a:solidFill>
                  <a:schemeClr val="tx1"/>
                </a:solidFill>
                <a:latin typeface="Century Gothic" panose="020B0502020202020204" pitchFamily="34" charset="0"/>
              </a:rPr>
              <a:t>4. Teachers can learn what learners know, what they need to be taught and they can find out what aspects of language they have processed. This enables teachers to adapt their teaching </a:t>
            </a:r>
            <a:r>
              <a:rPr lang="en-US" sz="2400" b="1" dirty="0" err="1">
                <a:solidFill>
                  <a:schemeClr val="tx1"/>
                </a:solidFill>
                <a:latin typeface="Century Gothic" panose="020B0502020202020204" pitchFamily="34" charset="0"/>
              </a:rPr>
              <a:t>programme</a:t>
            </a:r>
            <a:r>
              <a:rPr lang="en-US" sz="2400" b="1" dirty="0">
                <a:solidFill>
                  <a:schemeClr val="tx1"/>
                </a:solidFill>
                <a:latin typeface="Century Gothic" panose="020B0502020202020204" pitchFamily="34" charset="0"/>
              </a:rPr>
              <a:t>. </a:t>
            </a:r>
          </a:p>
          <a:p>
            <a:pPr algn="l"/>
            <a:r>
              <a:rPr lang="en-US" sz="2400" b="1" dirty="0">
                <a:solidFill>
                  <a:schemeClr val="tx1"/>
                </a:solidFill>
                <a:latin typeface="Century Gothic" panose="020B0502020202020204" pitchFamily="34" charset="0"/>
              </a:rPr>
              <a:t>5. The teachers’ role in relation to students’ mistakes is deciding if, when and how to correct. </a:t>
            </a:r>
          </a:p>
          <a:p>
            <a:pPr algn="l"/>
            <a:endParaRPr lang="en-US"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35936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p:nvPr/>
        </p:nvSpPr>
        <p:spPr>
          <a:xfrm>
            <a:off x="0" y="-1"/>
            <a:ext cx="9144000" cy="100011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6" name="Google Shape;76;p14"/>
          <p:cNvSpPr txBox="1"/>
          <p:nvPr/>
        </p:nvSpPr>
        <p:spPr>
          <a:xfrm>
            <a:off x="4429123" y="71412"/>
            <a:ext cx="4357719" cy="437028"/>
          </a:xfrm>
          <a:prstGeom prst="rect">
            <a:avLst/>
          </a:prstGeom>
          <a:noFill/>
          <a:ln>
            <a:noFill/>
          </a:ln>
        </p:spPr>
        <p:txBody>
          <a:bodyPr spcFirstLastPara="1" wrap="square" lIns="45675" tIns="45675" rIns="45675" bIns="45675" anchor="t" anchorCtr="0">
            <a:noAutofit/>
          </a:bodyPr>
          <a:lstStyle/>
          <a:p>
            <a:pPr marL="0" marR="0" lvl="0" indent="0" algn="r" rtl="0">
              <a:lnSpc>
                <a:spcPct val="100000"/>
              </a:lnSpc>
              <a:spcBef>
                <a:spcPts val="0"/>
              </a:spcBef>
              <a:spcAft>
                <a:spcPts val="0"/>
              </a:spcAft>
              <a:buClr>
                <a:srgbClr val="FFFFFF"/>
              </a:buClr>
              <a:buSzPts val="2400"/>
              <a:buFont typeface="Arial"/>
              <a:buNone/>
            </a:pPr>
            <a:endParaRPr dirty="0"/>
          </a:p>
        </p:txBody>
      </p:sp>
      <p:pic>
        <p:nvPicPr>
          <p:cNvPr id="2" name="Picture 1"/>
          <p:cNvPicPr>
            <a:picLocks noChangeAspect="1"/>
          </p:cNvPicPr>
          <p:nvPr/>
        </p:nvPicPr>
        <p:blipFill>
          <a:blip r:embed="rId3"/>
          <a:stretch>
            <a:fillRect/>
          </a:stretch>
        </p:blipFill>
        <p:spPr>
          <a:xfrm>
            <a:off x="0" y="1366629"/>
            <a:ext cx="5833641" cy="5358262"/>
          </a:xfrm>
          <a:prstGeom prst="rect">
            <a:avLst/>
          </a:prstGeom>
        </p:spPr>
      </p:pic>
      <p:sp>
        <p:nvSpPr>
          <p:cNvPr id="3" name="TextBox 2"/>
          <p:cNvSpPr txBox="1"/>
          <p:nvPr/>
        </p:nvSpPr>
        <p:spPr>
          <a:xfrm>
            <a:off x="5833641" y="3588153"/>
            <a:ext cx="3427541" cy="307777"/>
          </a:xfrm>
          <a:prstGeom prst="rect">
            <a:avLst/>
          </a:prstGeom>
          <a:noFill/>
        </p:spPr>
        <p:txBody>
          <a:bodyPr wrap="none" rtlCol="0">
            <a:spAutoFit/>
          </a:bodyPr>
          <a:lstStyle/>
          <a:p>
            <a:r>
              <a:rPr lang="en-US" dirty="0"/>
              <a:t>Harmer, J. (1997). </a:t>
            </a:r>
            <a:r>
              <a:rPr lang="en-US" i="1" dirty="0"/>
              <a:t>How to Teach English</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2420" y="1180618"/>
            <a:ext cx="2664512" cy="707886"/>
          </a:xfrm>
          <a:prstGeom prst="rect">
            <a:avLst/>
          </a:prstGeom>
          <a:noFill/>
        </p:spPr>
        <p:txBody>
          <a:bodyPr wrap="none" rtlCol="0">
            <a:spAutoFit/>
          </a:bodyPr>
          <a:lstStyle/>
          <a:p>
            <a:r>
              <a:rPr lang="en-US" sz="4000" dirty="0" smtClean="0">
                <a:latin typeface="Century Gothic" panose="020B0502020202020204" pitchFamily="34" charset="0"/>
              </a:rPr>
              <a:t>Discussion</a:t>
            </a:r>
            <a:endParaRPr lang="en-US" sz="4000" dirty="0">
              <a:latin typeface="Century Gothic" panose="020B0502020202020204" pitchFamily="34" charset="0"/>
            </a:endParaRPr>
          </a:p>
        </p:txBody>
      </p:sp>
    </p:spTree>
    <p:extLst>
      <p:ext uri="{BB962C8B-B14F-4D97-AF65-F5344CB8AC3E}">
        <p14:creationId xmlns:p14="http://schemas.microsoft.com/office/powerpoint/2010/main" val="62188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accent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470025"/>
          </a:xfrm>
        </p:spPr>
        <p:txBody>
          <a:bodyPr/>
          <a:lstStyle/>
          <a:p>
            <a:r>
              <a:rPr lang="en-US" dirty="0" smtClean="0"/>
              <a:t>How do we handle errors?</a:t>
            </a:r>
            <a:endParaRPr lang="en-US" dirty="0"/>
          </a:p>
        </p:txBody>
      </p:sp>
      <p:sp>
        <p:nvSpPr>
          <p:cNvPr id="3" name="Text Placeholder 2"/>
          <p:cNvSpPr>
            <a:spLocks noGrp="1"/>
          </p:cNvSpPr>
          <p:nvPr>
            <p:ph type="body" idx="1"/>
          </p:nvPr>
        </p:nvSpPr>
        <p:spPr>
          <a:xfrm>
            <a:off x="0" y="1687010"/>
            <a:ext cx="6400800" cy="1752600"/>
          </a:xfrm>
        </p:spPr>
        <p:txBody>
          <a:bodyPr/>
          <a:lstStyle/>
          <a:p>
            <a:r>
              <a:rPr lang="en-US" dirty="0">
                <a:solidFill>
                  <a:schemeClr val="tx1"/>
                </a:solidFill>
              </a:rPr>
              <a:t>Step 1: RECOGNITION</a:t>
            </a:r>
          </a:p>
        </p:txBody>
      </p:sp>
    </p:spTree>
    <p:extLst>
      <p:ext uri="{BB962C8B-B14F-4D97-AF65-F5344CB8AC3E}">
        <p14:creationId xmlns:p14="http://schemas.microsoft.com/office/powerpoint/2010/main" val="64699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33166081"/>
              </p:ext>
            </p:extLst>
          </p:nvPr>
        </p:nvGraphicFramePr>
        <p:xfrm>
          <a:off x="-1" y="1121718"/>
          <a:ext cx="7836061" cy="3658625"/>
        </p:xfrm>
        <a:graphic>
          <a:graphicData uri="http://schemas.openxmlformats.org/drawingml/2006/table">
            <a:tbl>
              <a:tblPr firstRow="1" firstCol="1" bandRow="1">
                <a:tableStyleId>{5C22544A-7EE6-4342-B048-85BDC9FD1C3A}</a:tableStyleId>
              </a:tblPr>
              <a:tblGrid>
                <a:gridCol w="4482527"/>
                <a:gridCol w="3353534"/>
              </a:tblGrid>
              <a:tr h="457328">
                <a:tc>
                  <a:txBody>
                    <a:bodyPr/>
                    <a:lstStyle/>
                    <a:p>
                      <a:pPr>
                        <a:lnSpc>
                          <a:spcPct val="115000"/>
                        </a:lnSpc>
                        <a:spcAft>
                          <a:spcPts val="1000"/>
                        </a:spcAft>
                      </a:pPr>
                      <a:r>
                        <a:rPr lang="en-GB" sz="1200" dirty="0">
                          <a:effectLst/>
                        </a:rPr>
                        <a:t>Errors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a:effectLst/>
                        </a:rPr>
                        <a:t>Classification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914657">
                <a:tc>
                  <a:txBody>
                    <a:bodyPr/>
                    <a:lstStyle/>
                    <a:p>
                      <a:pPr>
                        <a:lnSpc>
                          <a:spcPct val="115000"/>
                        </a:lnSpc>
                        <a:spcAft>
                          <a:spcPts val="1000"/>
                        </a:spcAft>
                      </a:pPr>
                      <a:r>
                        <a:rPr lang="en-GB" sz="1200">
                          <a:effectLst/>
                        </a:rPr>
                        <a:t>1 'She likes her job. She works for the same company for years.'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a:effectLst/>
                        </a:rPr>
                        <a:t>a problem with word stress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57328">
                <a:tc>
                  <a:txBody>
                    <a:bodyPr/>
                    <a:lstStyle/>
                    <a:p>
                      <a:pPr>
                        <a:lnSpc>
                          <a:spcPct val="115000"/>
                        </a:lnSpc>
                        <a:spcAft>
                          <a:spcPts val="1000"/>
                        </a:spcAft>
                      </a:pPr>
                      <a:r>
                        <a:rPr lang="en-GB" sz="1200">
                          <a:effectLst/>
                        </a:rPr>
                        <a:t>2 (In a restaurant) 'Bring me the menu!’</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a:effectLst/>
                        </a:rPr>
                        <a:t>b problem with intonation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57328">
                <a:tc>
                  <a:txBody>
                    <a:bodyPr/>
                    <a:lstStyle/>
                    <a:p>
                      <a:pPr>
                        <a:lnSpc>
                          <a:spcPct val="115000"/>
                        </a:lnSpc>
                        <a:spcAft>
                          <a:spcPts val="1000"/>
                        </a:spcAft>
                      </a:pPr>
                      <a:r>
                        <a:rPr lang="en-GB" sz="1200">
                          <a:effectLst/>
                        </a:rPr>
                        <a:t>3 'My brother fell off his bike but he wasn't badly damaged.'</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a:effectLst/>
                        </a:rPr>
                        <a:t>c problem with word order</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57328">
                <a:tc>
                  <a:txBody>
                    <a:bodyPr/>
                    <a:lstStyle/>
                    <a:p>
                      <a:pPr>
                        <a:lnSpc>
                          <a:spcPct val="115000"/>
                        </a:lnSpc>
                        <a:spcAft>
                          <a:spcPts val="1000"/>
                        </a:spcAft>
                      </a:pPr>
                      <a:r>
                        <a:rPr lang="en-GB" sz="1200">
                          <a:effectLst/>
                        </a:rPr>
                        <a:t>4 'It's a lovely day, isn't it?'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a:effectLst/>
                        </a:rPr>
                        <a:t>d problem with choice of word(s) - vocabulary</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57328">
                <a:tc>
                  <a:txBody>
                    <a:bodyPr/>
                    <a:lstStyle/>
                    <a:p>
                      <a:pPr>
                        <a:lnSpc>
                          <a:spcPct val="115000"/>
                        </a:lnSpc>
                        <a:spcAft>
                          <a:spcPts val="1000"/>
                        </a:spcAft>
                      </a:pPr>
                      <a:r>
                        <a:rPr lang="en-GB" sz="1200">
                          <a:effectLst/>
                        </a:rPr>
                        <a:t>5 'This sofa is very comFORTable.'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dirty="0">
                          <a:effectLst/>
                        </a:rPr>
                        <a:t>e problem with </a:t>
                      </a:r>
                      <a:r>
                        <a:rPr lang="en-GB" sz="1200" dirty="0" smtClean="0">
                          <a:effectLst/>
                        </a:rPr>
                        <a:t>appropriacy and style</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57328">
                <a:tc>
                  <a:txBody>
                    <a:bodyPr/>
                    <a:lstStyle/>
                    <a:p>
                      <a:pPr>
                        <a:lnSpc>
                          <a:spcPct val="115000"/>
                        </a:lnSpc>
                        <a:spcAft>
                          <a:spcPts val="1000"/>
                        </a:spcAft>
                      </a:pPr>
                      <a:r>
                        <a:rPr lang="en-GB" sz="1200">
                          <a:effectLst/>
                        </a:rPr>
                        <a:t>6 'Where is standing the teacher?'</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200" dirty="0">
                          <a:effectLst/>
                        </a:rPr>
                        <a:t>f problem with the choice of verb form</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
        <p:nvSpPr>
          <p:cNvPr id="5" name="Rectangle 1"/>
          <p:cNvSpPr>
            <a:spLocks noGrp="1" noChangeArrowheads="1"/>
          </p:cNvSpPr>
          <p:nvPr>
            <p:ph type="body" idx="1"/>
          </p:nvPr>
        </p:nvSpPr>
        <p:spPr bwMode="auto">
          <a:xfrm>
            <a:off x="0" y="-61555"/>
            <a:ext cx="86462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zh-CN" sz="1800" b="1" i="0" u="none" strike="noStrike" cap="none" normalizeH="0" baseline="0" dirty="0" smtClean="0">
                <a:ln>
                  <a:noFill/>
                </a:ln>
                <a:solidFill>
                  <a:srgbClr val="0B0B0B"/>
                </a:solidFill>
                <a:effectLst/>
                <a:latin typeface="Century Gothic" panose="020B0502020202020204" pitchFamily="34" charset="0"/>
                <a:ea typeface="Times New Roman" panose="02020603050405020304" pitchFamily="18" charset="0"/>
                <a:cs typeface="Calibri" panose="020F0502020204030204" pitchFamily="34" charset="0"/>
              </a:rPr>
              <a:t>Find the errors in sentences 1-6 and match them with the classifications (a-f). Then compare your answers with a partner.</a:t>
            </a:r>
            <a:endParaRPr kumimoji="0" lang="en-GB" altLang="zh-CN" sz="1800" b="1" i="0" u="none" strike="noStrike" cap="none" normalizeH="0" baseline="0" dirty="0" smtClean="0">
              <a:ln>
                <a:noFill/>
              </a:ln>
              <a:solidFill>
                <a:schemeClr val="tx1"/>
              </a:solidFill>
              <a:effectLst/>
              <a:latin typeface="Century Gothic" panose="020B0502020202020204" pitchFamily="34" charset="0"/>
            </a:endParaRPr>
          </a:p>
        </p:txBody>
      </p:sp>
    </p:spTree>
    <p:extLst>
      <p:ext uri="{BB962C8B-B14F-4D97-AF65-F5344CB8AC3E}">
        <p14:creationId xmlns:p14="http://schemas.microsoft.com/office/powerpoint/2010/main" val="399778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DF] A Review Study of Interlanguage Theory | Semantic Sch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046"/>
            <a:ext cx="8479139" cy="378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4757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ntilla básica OT">
  <a:themeElements>
    <a:clrScheme name="Plantilla básica O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Plantilla básica OT">
  <a:themeElements>
    <a:clrScheme name="Plantilla básica O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2049</TotalTime>
  <Words>1165</Words>
  <Application>Microsoft Office PowerPoint</Application>
  <PresentationFormat>On-screen Show (4:3)</PresentationFormat>
  <Paragraphs>127</Paragraphs>
  <Slides>26</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Calibri</vt:lpstr>
      <vt:lpstr>Wingdings 3</vt:lpstr>
      <vt:lpstr>Times New Roman</vt:lpstr>
      <vt:lpstr>Helvetica Neue</vt:lpstr>
      <vt:lpstr>Arial</vt:lpstr>
      <vt:lpstr>Century Gothic</vt:lpstr>
      <vt:lpstr>Plantilla básica OT</vt:lpstr>
      <vt:lpstr>Ion</vt:lpstr>
      <vt:lpstr>PowerPoint Presentation</vt:lpstr>
      <vt:lpstr>With which of the following do you have the most sympathy? </vt:lpstr>
      <vt:lpstr>PowerPoint Presentation</vt:lpstr>
      <vt:lpstr>PowerPoint Presentation</vt:lpstr>
      <vt:lpstr>PowerPoint Presentation</vt:lpstr>
      <vt:lpstr>PowerPoint Presentation</vt:lpstr>
      <vt:lpstr>How do we handle errors?</vt:lpstr>
      <vt:lpstr>PowerPoint Presentation</vt:lpstr>
      <vt:lpstr>PowerPoint Presentation</vt:lpstr>
      <vt:lpstr>PowerPoint Presentation</vt:lpstr>
      <vt:lpstr>PowerPoint Presentation</vt:lpstr>
      <vt:lpstr>PowerPoint Presentation</vt:lpstr>
      <vt:lpstr>Why do students make mistakes? </vt:lpstr>
      <vt:lpstr>Why do students make mistakes? </vt:lpstr>
      <vt:lpstr>Why do students make mistakes? </vt:lpstr>
      <vt:lpstr>Why do students make mistakes? </vt:lpstr>
      <vt:lpstr>Why do students make mistakes? </vt:lpstr>
      <vt:lpstr>How do we handle errors?</vt:lpstr>
      <vt:lpstr>PowerPoint Presentation</vt:lpstr>
      <vt:lpstr>How again ?</vt:lpstr>
      <vt:lpstr>PowerPoint Presentation</vt:lpstr>
      <vt:lpstr>PowerPoint Presentation</vt:lpstr>
      <vt:lpstr>PowerPoint Presentation</vt:lpstr>
      <vt:lpstr>LEXICAL UPGRADING:  I wasn’t able to relax and worried since the early morning.     </vt:lpstr>
      <vt:lpstr>stressed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Ramy Rashad</dc:creator>
  <cp:lastModifiedBy>Microsoft account</cp:lastModifiedBy>
  <cp:revision>67</cp:revision>
  <dcterms:modified xsi:type="dcterms:W3CDTF">2023-07-13T16:02:51Z</dcterms:modified>
</cp:coreProperties>
</file>